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4"/>
  </p:notesMasterIdLst>
  <p:sldIdLst>
    <p:sldId id="286" r:id="rId2"/>
    <p:sldId id="287" r:id="rId3"/>
    <p:sldId id="289" r:id="rId4"/>
    <p:sldId id="290" r:id="rId5"/>
    <p:sldId id="291" r:id="rId6"/>
    <p:sldId id="292" r:id="rId7"/>
    <p:sldId id="288" r:id="rId8"/>
    <p:sldId id="293" r:id="rId9"/>
    <p:sldId id="256" r:id="rId10"/>
    <p:sldId id="282" r:id="rId11"/>
    <p:sldId id="295" r:id="rId12"/>
    <p:sldId id="296" r:id="rId13"/>
    <p:sldId id="298" r:id="rId14"/>
    <p:sldId id="299" r:id="rId15"/>
    <p:sldId id="300" r:id="rId16"/>
    <p:sldId id="303" r:id="rId17"/>
    <p:sldId id="302" r:id="rId18"/>
    <p:sldId id="304" r:id="rId19"/>
    <p:sldId id="294" r:id="rId20"/>
    <p:sldId id="305" r:id="rId21"/>
    <p:sldId id="285" r:id="rId22"/>
    <p:sldId id="29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D529C-1769-4395-82B0-153666732516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DDBD8-52F2-4E18-95D4-A81A4BD4E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54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1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4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6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4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8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6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4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4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6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t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fvalblog.blogspot.com/2016/02/activites-fle-pour-la-saint-valentin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89B6B-882E-4469-B2FA-E6C6A897A6FE}"/>
              </a:ext>
            </a:extLst>
          </p:cNvPr>
          <p:cNvSpPr/>
          <p:nvPr/>
        </p:nvSpPr>
        <p:spPr>
          <a:xfrm>
            <a:off x="865632" y="605133"/>
            <a:ext cx="7315200" cy="2646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Y </a:t>
            </a:r>
            <a:r>
              <a:rPr lang="en-US" sz="1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Pasg</a:t>
            </a:r>
            <a:endParaRPr lang="en-GB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FDF97-7F21-400A-BEEA-F9041CB1B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3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71" y="369346"/>
            <a:ext cx="5226342" cy="3119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94" y="2916453"/>
            <a:ext cx="4762935" cy="35722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871843" y="1367231"/>
            <a:ext cx="420062" cy="481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276558" y="1040234"/>
            <a:ext cx="533400" cy="596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3919407" y="1293360"/>
            <a:ext cx="342200" cy="5969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6" t="7008" r="30534"/>
          <a:stretch/>
        </p:blipFill>
        <p:spPr>
          <a:xfrm>
            <a:off x="451103" y="292312"/>
            <a:ext cx="4157473" cy="634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CD768-C883-42C2-BBD2-23A8D7F539CD}"/>
              </a:ext>
            </a:extLst>
          </p:cNvPr>
          <p:cNvSpPr txBox="1"/>
          <p:nvPr/>
        </p:nvSpPr>
        <p:spPr>
          <a:xfrm>
            <a:off x="4803648" y="780288"/>
            <a:ext cx="3572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Dathlu</a:t>
            </a:r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gwir</a:t>
            </a:r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ystyr</a:t>
            </a:r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y </a:t>
            </a:r>
            <a:r>
              <a:rPr lang="en-GB" sz="7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Pasg</a:t>
            </a:r>
            <a:endParaRPr lang="en-GB" sz="7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274D20-56FC-4FEC-A712-B24EAE03F654}"/>
              </a:ext>
            </a:extLst>
          </p:cNvPr>
          <p:cNvSpPr/>
          <p:nvPr/>
        </p:nvSpPr>
        <p:spPr>
          <a:xfrm>
            <a:off x="1194816" y="4450080"/>
            <a:ext cx="2023872" cy="18947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63D6F4-4D3C-474B-B596-878461AD1430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4608576" y="1950720"/>
            <a:ext cx="780288" cy="151166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E49CE40-FEF7-4AF1-83D1-BF62A8AE9710}"/>
              </a:ext>
            </a:extLst>
          </p:cNvPr>
          <p:cNvSpPr/>
          <p:nvPr/>
        </p:nvSpPr>
        <p:spPr>
          <a:xfrm>
            <a:off x="3749041" y="3608832"/>
            <a:ext cx="859535" cy="1023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34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BA14D-339E-4DCD-B9E0-22695216A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7" t="8696" r="13734" b="5260"/>
          <a:stretch/>
        </p:blipFill>
        <p:spPr>
          <a:xfrm>
            <a:off x="377951" y="365760"/>
            <a:ext cx="8389809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7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BDDE1-2DF8-419B-8291-EAFF7186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0" r="12667" b="4785"/>
          <a:stretch/>
        </p:blipFill>
        <p:spPr>
          <a:xfrm>
            <a:off x="426649" y="353910"/>
            <a:ext cx="8285037" cy="59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EE1AE-A401-4520-A14B-CB437FF9B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9" r="13200" b="6444"/>
          <a:stretch/>
        </p:blipFill>
        <p:spPr>
          <a:xfrm>
            <a:off x="402336" y="369569"/>
            <a:ext cx="8144256" cy="57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5B2FA3-602C-4533-9129-BEECD6DD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6" t="8933" r="12667" b="5260"/>
          <a:stretch/>
        </p:blipFill>
        <p:spPr>
          <a:xfrm>
            <a:off x="414528" y="390143"/>
            <a:ext cx="8326664" cy="54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7653C-8AD3-44E9-BB9D-DFFF1812B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0" r="13333" b="4074"/>
          <a:stretch/>
        </p:blipFill>
        <p:spPr>
          <a:xfrm>
            <a:off x="451104" y="356799"/>
            <a:ext cx="8241792" cy="59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F862D-3238-4A6D-8611-72BF94718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6" t="1585" r="12401" b="5022"/>
          <a:stretch/>
        </p:blipFill>
        <p:spPr>
          <a:xfrm>
            <a:off x="463296" y="414527"/>
            <a:ext cx="7997952" cy="56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BC75C-9FE8-407F-BAAA-7A880ADBF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3" r="13333" b="5496"/>
          <a:stretch/>
        </p:blipFill>
        <p:spPr>
          <a:xfrm>
            <a:off x="499872" y="369570"/>
            <a:ext cx="8205216" cy="5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6344860"/>
            <a:ext cx="1360932" cy="287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5D554-71D7-4F0F-92D8-AFE1AF32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" y="451104"/>
            <a:ext cx="4335290" cy="57718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5C049-E3AF-4054-8804-5872C3843ED3}"/>
              </a:ext>
            </a:extLst>
          </p:cNvPr>
          <p:cNvSpPr txBox="1"/>
          <p:nvPr/>
        </p:nvSpPr>
        <p:spPr>
          <a:xfrm>
            <a:off x="3694176" y="2267712"/>
            <a:ext cx="614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Gorffennwyd</a:t>
            </a:r>
            <a:endParaRPr lang="en-GB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6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7BAC2-BFC3-4A6C-89E0-D75F7F1B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22" y="713231"/>
            <a:ext cx="4073652" cy="5431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CEF66-8D81-4297-A405-0117199D8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39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6344860"/>
            <a:ext cx="1360932" cy="287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5D554-71D7-4F0F-92D8-AFE1AF32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" y="451104"/>
            <a:ext cx="4335290" cy="57718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5C049-E3AF-4054-8804-5872C3843ED3}"/>
              </a:ext>
            </a:extLst>
          </p:cNvPr>
          <p:cNvSpPr txBox="1"/>
          <p:nvPr/>
        </p:nvSpPr>
        <p:spPr>
          <a:xfrm>
            <a:off x="4710194" y="828643"/>
            <a:ext cx="4157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Ioan</a:t>
            </a:r>
            <a:r>
              <a:rPr lang="en-GB" sz="4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11:25</a:t>
            </a:r>
          </a:p>
          <a:p>
            <a:pPr algn="ctr"/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“Fi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ydy'r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atgyfodiad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a'r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bywyd</a:t>
            </a:r>
            <a:r>
              <a:rPr lang="en-GB" sz="4000" dirty="0">
                <a:solidFill>
                  <a:srgbClr val="92D05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Bydd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pawb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sy'n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credu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ynof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fi yn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dod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yn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fyw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er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iddyn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nhw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farw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798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05791-6A60-461C-B29A-D75635CB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r="4479"/>
          <a:stretch/>
        </p:blipFill>
        <p:spPr>
          <a:xfrm>
            <a:off x="-9525" y="3084737"/>
            <a:ext cx="4886325" cy="3829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0" y="0"/>
            <a:ext cx="5143500" cy="3428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2B595-5AA9-4A37-80C5-6E16C204342F}"/>
              </a:ext>
            </a:extLst>
          </p:cNvPr>
          <p:cNvSpPr/>
          <p:nvPr/>
        </p:nvSpPr>
        <p:spPr>
          <a:xfrm>
            <a:off x="66675" y="6627168"/>
            <a:ext cx="1425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Llun</a:t>
            </a:r>
            <a:r>
              <a:rPr lang="en-GB" sz="900" dirty="0">
                <a:solidFill>
                  <a:schemeClr val="bg1"/>
                </a:solidFill>
              </a:rPr>
              <a:t>: Jude Beck / </a:t>
            </a:r>
            <a:r>
              <a:rPr lang="en-GB" sz="900" dirty="0" err="1">
                <a:solidFill>
                  <a:schemeClr val="bg1"/>
                </a:solidFill>
              </a:rPr>
              <a:t>Unsplash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D01CF-E43E-4E2C-ACEC-B11ACB5C8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8281"/>
          <a:stretch/>
        </p:blipFill>
        <p:spPr>
          <a:xfrm>
            <a:off x="4876800" y="-88841"/>
            <a:ext cx="4267200" cy="3542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D7C03-2ADE-486A-8C9D-217FF722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500" y="3940969"/>
            <a:ext cx="3845079" cy="2495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AFF0F-00D2-4534-BF77-D4E0994DC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29" y="6418240"/>
            <a:ext cx="988695" cy="2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95906-4761-44DB-9D4E-F1491B1D3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6" t="12726" r="16800" b="1466"/>
          <a:stretch/>
        </p:blipFill>
        <p:spPr>
          <a:xfrm>
            <a:off x="390144" y="463296"/>
            <a:ext cx="8202252" cy="5644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FC1D8-4DD6-4313-8F79-D07D19E204FD}"/>
              </a:ext>
            </a:extLst>
          </p:cNvPr>
          <p:cNvSpPr txBox="1"/>
          <p:nvPr/>
        </p:nvSpPr>
        <p:spPr>
          <a:xfrm>
            <a:off x="390144" y="463296"/>
            <a:ext cx="418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Lluniau</a:t>
            </a:r>
            <a:r>
              <a:rPr lang="en-GB" b="1" dirty="0">
                <a:solidFill>
                  <a:srgbClr val="0070C0"/>
                </a:solidFill>
              </a:rPr>
              <a:t> am </a:t>
            </a:r>
            <a:r>
              <a:rPr lang="en-GB" b="1" dirty="0" err="1">
                <a:solidFill>
                  <a:srgbClr val="0070C0"/>
                </a:solidFill>
              </a:rPr>
              <a:t>hanes</a:t>
            </a:r>
            <a:r>
              <a:rPr lang="en-GB" b="1" dirty="0">
                <a:solidFill>
                  <a:srgbClr val="0070C0"/>
                </a:solidFill>
              </a:rPr>
              <a:t> y </a:t>
            </a:r>
            <a:r>
              <a:rPr lang="en-GB" b="1" dirty="0" err="1">
                <a:solidFill>
                  <a:srgbClr val="0070C0"/>
                </a:solidFill>
              </a:rPr>
              <a:t>Pasg</a:t>
            </a:r>
            <a:r>
              <a:rPr lang="en-GB" b="1" dirty="0">
                <a:solidFill>
                  <a:srgbClr val="0070C0"/>
                </a:solidFill>
              </a:rPr>
              <a:t> o </a:t>
            </a:r>
            <a:r>
              <a:rPr lang="en-GB" b="1" dirty="0" err="1">
                <a:solidFill>
                  <a:srgbClr val="0070C0"/>
                </a:solidFill>
              </a:rPr>
              <a:t>wefan</a:t>
            </a:r>
            <a:r>
              <a:rPr lang="en-GB" b="1" dirty="0">
                <a:solidFill>
                  <a:srgbClr val="0070C0"/>
                </a:solidFill>
              </a:rPr>
              <a:t>:-</a:t>
            </a:r>
          </a:p>
        </p:txBody>
      </p:sp>
    </p:spTree>
    <p:extLst>
      <p:ext uri="{BB962C8B-B14F-4D97-AF65-F5344CB8AC3E}">
        <p14:creationId xmlns:p14="http://schemas.microsoft.com/office/powerpoint/2010/main" val="379196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090AF-03A0-48DD-BDBB-17BE8FC50817}"/>
              </a:ext>
            </a:extLst>
          </p:cNvPr>
          <p:cNvSpPr txBox="1"/>
          <p:nvPr/>
        </p:nvSpPr>
        <p:spPr>
          <a:xfrm>
            <a:off x="2944536" y="1140590"/>
            <a:ext cx="5449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Bywyd</a:t>
            </a:r>
            <a:r>
              <a:rPr lang="en-GB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Newydd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C0010-A4F3-4878-B738-3E844EC31209}"/>
              </a:ext>
            </a:extLst>
          </p:cNvPr>
          <p:cNvSpPr txBox="1"/>
          <p:nvPr/>
        </p:nvSpPr>
        <p:spPr>
          <a:xfrm>
            <a:off x="2603160" y="3415873"/>
            <a:ext cx="5449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Gwanwyn</a:t>
            </a:r>
            <a:endParaRPr lang="en-GB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536B4-6ECD-455F-B429-5F7C35431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9DCA3-D65D-4063-9D82-DFBCCCA27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3" r="14533"/>
          <a:stretch/>
        </p:blipFill>
        <p:spPr>
          <a:xfrm>
            <a:off x="2944536" y="914400"/>
            <a:ext cx="5206496" cy="5035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AE32E-90DA-42E2-ABF1-97457B35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090AF-03A0-48DD-BDBB-17BE8FC50817}"/>
              </a:ext>
            </a:extLst>
          </p:cNvPr>
          <p:cNvSpPr txBox="1"/>
          <p:nvPr/>
        </p:nvSpPr>
        <p:spPr>
          <a:xfrm>
            <a:off x="3452017" y="1314794"/>
            <a:ext cx="544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Cariad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C0010-A4F3-4878-B738-3E844EC31209}"/>
              </a:ext>
            </a:extLst>
          </p:cNvPr>
          <p:cNvSpPr txBox="1"/>
          <p:nvPr/>
        </p:nvSpPr>
        <p:spPr>
          <a:xfrm>
            <a:off x="2359320" y="3419548"/>
            <a:ext cx="5449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Gwaith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F936C-8FD2-4B61-B6FB-B88CCBD16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5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179F4-8149-433A-A89F-B9160023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078" y="1046431"/>
            <a:ext cx="5700522" cy="42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47673-3051-4C4D-9B67-5365702A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36" y="428180"/>
            <a:ext cx="4040325" cy="606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990A6-57FB-4E30-AA54-331FFBE4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9F520-8960-4169-A2E3-EFFBF4BD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238" y="448121"/>
            <a:ext cx="4661154" cy="5854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FAB73-F005-407A-99AB-D2585474D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" r="3670"/>
          <a:stretch/>
        </p:blipFill>
        <p:spPr>
          <a:xfrm>
            <a:off x="276836" y="699840"/>
            <a:ext cx="8531603" cy="5458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754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1234</TotalTime>
  <Words>82</Words>
  <Application>Microsoft Office PowerPoint</Application>
  <PresentationFormat>On-screen Show (4:3)</PresentationFormat>
  <Paragraphs>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Comic Sans MS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Jenkins</dc:creator>
  <cp:lastModifiedBy>G Jenkins</cp:lastModifiedBy>
  <cp:revision>47</cp:revision>
  <dcterms:created xsi:type="dcterms:W3CDTF">2019-03-03T14:51:20Z</dcterms:created>
  <dcterms:modified xsi:type="dcterms:W3CDTF">2019-03-06T22:06:00Z</dcterms:modified>
</cp:coreProperties>
</file>