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sldIdLst>
    <p:sldId id="267" r:id="rId2"/>
    <p:sldId id="261" r:id="rId3"/>
    <p:sldId id="262" r:id="rId4"/>
    <p:sldId id="273" r:id="rId5"/>
    <p:sldId id="274" r:id="rId6"/>
    <p:sldId id="272" r:id="rId7"/>
    <p:sldId id="285" r:id="rId8"/>
    <p:sldId id="288" r:id="rId9"/>
    <p:sldId id="277" r:id="rId10"/>
    <p:sldId id="278" r:id="rId11"/>
  </p:sldIdLst>
  <p:sldSz cx="9144000" cy="6858000" type="screen4x3"/>
  <p:notesSz cx="6858000" cy="9144000"/>
  <p:defaultTextStyle>
    <a:defPPr>
      <a:defRPr lang="cy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96" y="7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BBC7AB1-BF25-4A14-B6D3-B1BF3A84ABC5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cy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1DE5ED6-19EA-4D0F-8E17-B5FFAF177B9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4678C-626C-465E-BBA5-513449940655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2B3D2-5504-4B21-BD47-DDD074D0472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41247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63D1F-4CB3-4B05-9024-2DB089F5E418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31EE-7B96-4388-8CA6-563320343056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01547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DE826-11F5-4077-8EB1-1D4E8FEE54A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9ACF5-822E-4E52-AFBE-7F0F936C550B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52418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BE70C-90E7-44D7-98DD-C4F2EEAFE8F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DB2F-2BF0-4050-8121-7021D1378E7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5551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3ED4D-952E-4CF4-8485-81164CC3A1BC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9C6-A34E-4B6C-A411-D42516EBD99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3725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5817E-978E-4810-AF72-92A544873D14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D49C8-1F84-41ED-A07A-0A74AB4C2341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06954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D29B3-789C-43FD-BFE3-5A50084BCE89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1A5E-534A-4C2F-B2E2-8F0047C03A03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643458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FC986-227D-4EAD-85ED-3BD076A87426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77F96-8246-49B3-9D46-C5BE022AE118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26122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3BD5-E94F-4671-8983-2D2C70B39764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F57A7-6C32-4B28-ACAC-4A4694BEC71A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3322703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y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53972-FFFE-45F8-B6B0-A83185D84A8C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D06A-F2D1-49A5-91EF-2161147470E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190352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y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y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0A32-5B3A-484B-92BA-3F3E44AD5B97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847DB-B993-4DB8-8FA8-3CB0718F5659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  <p:extLst>
      <p:ext uri="{BB962C8B-B14F-4D97-AF65-F5344CB8AC3E}">
        <p14:creationId xmlns:p14="http://schemas.microsoft.com/office/powerpoint/2010/main" val="258606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cy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cy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383BCF-24C1-46A3-9960-2BDF544D0AD0}" type="datetimeFigureOut">
              <a:rPr lang="cy-GB"/>
              <a:pPr>
                <a:defRPr/>
              </a:pPr>
              <a:t>07/06/2016</a:t>
            </a:fld>
            <a:endParaRPr lang="cy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y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765A2AC-528A-4F9B-A376-8DDAFA31F7A4}" type="slidenum">
              <a:rPr lang="cy-GB" altLang="en-US"/>
              <a:pPr>
                <a:defRPr/>
              </a:pPr>
              <a:t>‹#›</a:t>
            </a:fld>
            <a:endParaRPr lang="cy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y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gif"/><Relationship Id="rId18" Type="http://schemas.openxmlformats.org/officeDocument/2006/relationships/image" Target="../media/image18.gif"/><Relationship Id="rId3" Type="http://schemas.openxmlformats.org/officeDocument/2006/relationships/image" Target="../media/image3.gif"/><Relationship Id="rId21" Type="http://schemas.openxmlformats.org/officeDocument/2006/relationships/image" Target="../media/image21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7.gif"/><Relationship Id="rId2" Type="http://schemas.openxmlformats.org/officeDocument/2006/relationships/image" Target="../media/image2.gif"/><Relationship Id="rId16" Type="http://schemas.openxmlformats.org/officeDocument/2006/relationships/image" Target="../media/image16.gif"/><Relationship Id="rId20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24" Type="http://schemas.openxmlformats.org/officeDocument/2006/relationships/image" Target="../media/image24.gif"/><Relationship Id="rId5" Type="http://schemas.openxmlformats.org/officeDocument/2006/relationships/image" Target="../media/image5.gif"/><Relationship Id="rId15" Type="http://schemas.openxmlformats.org/officeDocument/2006/relationships/image" Target="../media/image15.gif"/><Relationship Id="rId23" Type="http://schemas.openxmlformats.org/officeDocument/2006/relationships/image" Target="../media/image23.gif"/><Relationship Id="rId10" Type="http://schemas.openxmlformats.org/officeDocument/2006/relationships/image" Target="../media/image10.gif"/><Relationship Id="rId19" Type="http://schemas.openxmlformats.org/officeDocument/2006/relationships/image" Target="../media/image19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4.gif"/><Relationship Id="rId22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2751"/>
            <a:ext cx="9132600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2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" y="2751"/>
            <a:ext cx="9132600" cy="68524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4487" y="2680148"/>
            <a:ext cx="6495819" cy="923330"/>
          </a:xfrm>
          <a:prstGeom prst="rect">
            <a:avLst/>
          </a:prstGeom>
          <a:solidFill>
            <a:schemeClr val="tx1"/>
          </a:solidFill>
          <a:ln w="762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GB" sz="5400" dirty="0" err="1">
                <a:solidFill>
                  <a:srgbClr val="FF0000"/>
                </a:solidFill>
                <a:latin typeface="+mj-lt"/>
              </a:rPr>
              <a:t>Llawenydd</a:t>
            </a:r>
            <a:r>
              <a:rPr lang="en-GB" sz="5400" dirty="0">
                <a:solidFill>
                  <a:srgbClr val="FF0000"/>
                </a:solidFill>
                <a:latin typeface="+mj-lt"/>
              </a:rPr>
              <a:t> a </a:t>
            </a:r>
            <a:r>
              <a:rPr lang="en-GB" sz="5400" dirty="0" err="1">
                <a:solidFill>
                  <a:srgbClr val="FF0000"/>
                </a:solidFill>
                <a:latin typeface="+mj-lt"/>
              </a:rPr>
              <a:t>thristwch</a:t>
            </a:r>
            <a:endParaRPr lang="en-GB" sz="5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23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3250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2088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1" y="200089"/>
            <a:ext cx="1272000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68275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1" y="179388"/>
            <a:ext cx="127151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159385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00" y="1583373"/>
            <a:ext cx="1272527" cy="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2994112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1583373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0" y="4372530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9" y="1605097"/>
            <a:ext cx="1270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593850"/>
            <a:ext cx="1272000" cy="95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1603597"/>
            <a:ext cx="1272000" cy="95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992612"/>
            <a:ext cx="1272000" cy="95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2966657"/>
            <a:ext cx="1272000" cy="95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619" y="2966657"/>
            <a:ext cx="1272000" cy="95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9" y="2961537"/>
            <a:ext cx="1272000" cy="95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32" y="4371030"/>
            <a:ext cx="1272000" cy="95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00" y="4366711"/>
            <a:ext cx="1272000" cy="95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27" y="4349941"/>
            <a:ext cx="1272000" cy="9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9" y="4349941"/>
            <a:ext cx="1272000" cy="95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06752" y="5449824"/>
            <a:ext cx="6790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/>
              <a:t>Euro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42" y="2961537"/>
            <a:ext cx="1272000" cy="954000"/>
          </a:xfrm>
          <a:prstGeom prst="rect">
            <a:avLst/>
          </a:prstGeom>
        </p:spPr>
      </p:pic>
      <p:sp>
        <p:nvSpPr>
          <p:cNvPr id="16" name="5-Point Star 15"/>
          <p:cNvSpPr/>
          <p:nvPr/>
        </p:nvSpPr>
        <p:spPr>
          <a:xfrm>
            <a:off x="7548909" y="4120896"/>
            <a:ext cx="1412459" cy="1085088"/>
          </a:xfrm>
          <a:prstGeom prst="star5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/>
          </a:p>
        </p:txBody>
      </p:sp>
      <p:pic>
        <p:nvPicPr>
          <p:cNvPr id="4099" name="Picture 8" descr="http://www.uefa.com/MultimediaFiles/Photo/competitions/Draws/02/29/51/01/2295101_w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250772"/>
            <a:ext cx="9854723" cy="55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98307"/>
            <a:ext cx="7671038" cy="665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04200" y="0"/>
            <a:ext cx="14271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-352425" y="-492125"/>
            <a:ext cx="142716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103" name="Content Placeholder 1"/>
          <p:cNvSpPr>
            <a:spLocks noGrp="1"/>
          </p:cNvSpPr>
          <p:nvPr>
            <p:ph idx="1"/>
          </p:nvPr>
        </p:nvSpPr>
        <p:spPr>
          <a:xfrm>
            <a:off x="457199" y="1600200"/>
            <a:ext cx="8460463" cy="4765675"/>
          </a:xfrm>
        </p:spPr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630902"/>
            <a:ext cx="817245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9208"/>
          <a:stretch/>
        </p:blipFill>
        <p:spPr>
          <a:xfrm>
            <a:off x="2592131" y="275962"/>
            <a:ext cx="3959738" cy="19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66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156" y="452761"/>
            <a:ext cx="8416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i="1" dirty="0" err="1"/>
              <a:t>Stade</a:t>
            </a:r>
            <a:r>
              <a:rPr lang="en-GB" sz="4000" i="1" dirty="0"/>
              <a:t> </a:t>
            </a:r>
            <a:r>
              <a:rPr lang="en-GB" sz="4000" i="1" dirty="0" err="1"/>
              <a:t>Furiani</a:t>
            </a:r>
            <a:r>
              <a:rPr lang="en-GB" sz="4000" i="1" dirty="0"/>
              <a:t> – Mai 1992, 18 yn </a:t>
            </a:r>
            <a:r>
              <a:rPr lang="en-GB" sz="4000" i="1" dirty="0" err="1"/>
              <a:t>marw</a:t>
            </a:r>
            <a:endParaRPr lang="en-GB" sz="40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4" y="1640286"/>
            <a:ext cx="8766376" cy="31997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05849" y="4873840"/>
            <a:ext cx="5246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Bastia v </a:t>
            </a:r>
            <a:r>
              <a:rPr lang="en-GB" sz="2800" dirty="0" err="1"/>
              <a:t>Olympique</a:t>
            </a:r>
            <a:r>
              <a:rPr lang="en-GB" sz="2800" dirty="0"/>
              <a:t> Marseilles</a:t>
            </a:r>
          </a:p>
        </p:txBody>
      </p:sp>
    </p:spTree>
    <p:extLst>
      <p:ext uri="{BB962C8B-B14F-4D97-AF65-F5344CB8AC3E}">
        <p14:creationId xmlns:p14="http://schemas.microsoft.com/office/powerpoint/2010/main" val="148629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05915" y="6017711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MirrorExtraCondBold"/>
              </a:rPr>
              <a:t>Hillsborough</a:t>
            </a:r>
            <a:endParaRPr lang="en-GB" sz="3600" b="1" i="0" dirty="0">
              <a:effectLst/>
              <a:latin typeface="MirrorExtraCond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9" y="168007"/>
            <a:ext cx="897998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56" b="17256"/>
          <a:stretch/>
        </p:blipFill>
        <p:spPr>
          <a:xfrm>
            <a:off x="1331651" y="1438181"/>
            <a:ext cx="6276512" cy="50957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0827" y="452760"/>
            <a:ext cx="753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/>
              <a:t>Tachwedd</a:t>
            </a:r>
            <a:r>
              <a:rPr lang="en-GB" sz="4000" b="1" dirty="0"/>
              <a:t> 2015 – </a:t>
            </a:r>
            <a:r>
              <a:rPr lang="en-GB" sz="4000" b="1" dirty="0" err="1"/>
              <a:t>Stade</a:t>
            </a:r>
            <a:r>
              <a:rPr lang="en-GB" sz="4000" b="1" dirty="0"/>
              <a:t> de France</a:t>
            </a:r>
          </a:p>
        </p:txBody>
      </p:sp>
    </p:spTree>
    <p:extLst>
      <p:ext uri="{BB962C8B-B14F-4D97-AF65-F5344CB8AC3E}">
        <p14:creationId xmlns:p14="http://schemas.microsoft.com/office/powerpoint/2010/main" val="4164386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1639" y="2180864"/>
            <a:ext cx="8052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FFFF00"/>
                </a:solidFill>
              </a:rPr>
              <a:t>Bywyd</a:t>
            </a:r>
            <a:r>
              <a:rPr lang="en-GB" sz="4800" b="1" dirty="0">
                <a:solidFill>
                  <a:srgbClr val="FFFF00"/>
                </a:solidFill>
              </a:rPr>
              <a:t> = </a:t>
            </a:r>
            <a:r>
              <a:rPr lang="en-GB" sz="4800" dirty="0" err="1"/>
              <a:t>Llawenydd</a:t>
            </a:r>
            <a:r>
              <a:rPr lang="en-GB" sz="4800" dirty="0"/>
              <a:t> a </a:t>
            </a:r>
            <a:r>
              <a:rPr lang="en-GB" sz="4800" dirty="0" err="1"/>
              <a:t>thristwch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09971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6644" y="3249226"/>
            <a:ext cx="75149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/>
              <a:t>Bydd</a:t>
            </a:r>
            <a:r>
              <a:rPr lang="en-GB" sz="4400" dirty="0"/>
              <a:t> yn </a:t>
            </a:r>
            <a:r>
              <a:rPr lang="en-GB" sz="4400" dirty="0" err="1"/>
              <a:t>sychu</a:t>
            </a:r>
            <a:r>
              <a:rPr lang="en-GB" sz="4400" dirty="0"/>
              <a:t> pob </a:t>
            </a:r>
            <a:r>
              <a:rPr lang="en-GB" sz="4400" dirty="0" err="1"/>
              <a:t>deigryn</a:t>
            </a:r>
            <a:r>
              <a:rPr lang="en-GB" sz="4400" dirty="0"/>
              <a:t> </a:t>
            </a:r>
            <a:r>
              <a:rPr lang="en-GB" sz="4400" dirty="0" err="1"/>
              <a:t>o'u</a:t>
            </a:r>
            <a:r>
              <a:rPr lang="en-GB" sz="4400" dirty="0"/>
              <a:t> </a:t>
            </a:r>
            <a:r>
              <a:rPr lang="en-GB" sz="4400" dirty="0" err="1"/>
              <a:t>llygaid</a:t>
            </a:r>
            <a:r>
              <a:rPr lang="en-GB" sz="4400" dirty="0"/>
              <a:t> </a:t>
            </a:r>
            <a:r>
              <a:rPr lang="en-GB" sz="4400" dirty="0" err="1"/>
              <a:t>nhw</a:t>
            </a:r>
            <a:r>
              <a:rPr lang="en-GB" sz="4400" dirty="0"/>
              <a:t>. </a:t>
            </a:r>
            <a:r>
              <a:rPr lang="en-GB" sz="4400" dirty="0" err="1"/>
              <a:t>Fydd</a:t>
            </a:r>
            <a:r>
              <a:rPr lang="en-GB" sz="4400" dirty="0"/>
              <a:t> dim </a:t>
            </a:r>
            <a:r>
              <a:rPr lang="en-GB" sz="4400" dirty="0" err="1"/>
              <a:t>marwolaeth</a:t>
            </a:r>
            <a:r>
              <a:rPr lang="en-GB" sz="4400" dirty="0"/>
              <a:t> o </a:t>
            </a:r>
            <a:r>
              <a:rPr lang="en-GB" sz="4400" dirty="0" err="1"/>
              <a:t>hyn</a:t>
            </a:r>
            <a:r>
              <a:rPr lang="en-GB" sz="4400" dirty="0"/>
              <a:t> </a:t>
            </a:r>
            <a:r>
              <a:rPr lang="en-GB" sz="4400" dirty="0" err="1"/>
              <a:t>ymlaen</a:t>
            </a:r>
            <a:r>
              <a:rPr lang="en-GB" sz="4400" dirty="0"/>
              <a:t>, dim </a:t>
            </a:r>
            <a:r>
              <a:rPr lang="en-GB" sz="4400" dirty="0" err="1"/>
              <a:t>galaru</a:t>
            </a:r>
            <a:r>
              <a:rPr lang="en-GB" sz="4400" dirty="0"/>
              <a:t>, dim </a:t>
            </a:r>
            <a:r>
              <a:rPr lang="en-GB" sz="4400" dirty="0" err="1"/>
              <a:t>wylo</a:t>
            </a:r>
            <a:r>
              <a:rPr lang="en-GB" sz="4400" dirty="0"/>
              <a:t>, dim </a:t>
            </a:r>
            <a:r>
              <a:rPr lang="en-GB" sz="4400" dirty="0" err="1"/>
              <a:t>poen</a:t>
            </a:r>
            <a:r>
              <a:rPr lang="en-GB" sz="4400" dirty="0"/>
              <a:t>. </a:t>
            </a:r>
            <a:r>
              <a:rPr lang="en-GB" sz="2000" dirty="0" err="1"/>
              <a:t>Datguddiad</a:t>
            </a:r>
            <a:r>
              <a:rPr lang="en-GB" sz="2000" dirty="0"/>
              <a:t> 21: 4 </a:t>
            </a:r>
            <a:endParaRPr lang="en-GB" sz="4400" dirty="0"/>
          </a:p>
        </p:txBody>
      </p:sp>
      <p:sp>
        <p:nvSpPr>
          <p:cNvPr id="8" name="Rectangle 7"/>
          <p:cNvSpPr/>
          <p:nvPr/>
        </p:nvSpPr>
        <p:spPr>
          <a:xfrm>
            <a:off x="1049044" y="285684"/>
            <a:ext cx="7514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/>
              <a:t>Daliwch</a:t>
            </a:r>
            <a:r>
              <a:rPr lang="en-GB" sz="4400" dirty="0"/>
              <a:t> </a:t>
            </a:r>
            <a:r>
              <a:rPr lang="en-GB" sz="4400" dirty="0" err="1"/>
              <a:t>ati</a:t>
            </a:r>
            <a:r>
              <a:rPr lang="en-GB" sz="4400" dirty="0"/>
              <a:t> i </a:t>
            </a:r>
            <a:r>
              <a:rPr lang="en-GB" sz="4400" dirty="0" err="1"/>
              <a:t>weddïo</a:t>
            </a:r>
            <a:r>
              <a:rPr lang="en-GB" sz="4400" dirty="0"/>
              <a:t>. </a:t>
            </a:r>
          </a:p>
          <a:p>
            <a:r>
              <a:rPr lang="en-GB" sz="3600" dirty="0"/>
              <a:t>1 </a:t>
            </a:r>
            <a:r>
              <a:rPr lang="en-GB" sz="3600" dirty="0" err="1"/>
              <a:t>Thesaloniaid</a:t>
            </a:r>
            <a:r>
              <a:rPr lang="en-GB" sz="3600" dirty="0"/>
              <a:t> 5: 17</a:t>
            </a:r>
          </a:p>
        </p:txBody>
      </p:sp>
    </p:spTree>
    <p:extLst>
      <p:ext uri="{BB962C8B-B14F-4D97-AF65-F5344CB8AC3E}">
        <p14:creationId xmlns:p14="http://schemas.microsoft.com/office/powerpoint/2010/main" val="27072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On-screen Show (4:3)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MirrorExtraCondBold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2013-02-08T18:23:38Z</dcterms:created>
  <dcterms:modified xsi:type="dcterms:W3CDTF">2016-06-07T17:30:26Z</dcterms:modified>
</cp:coreProperties>
</file>