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0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3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5.gif"/><Relationship Id="rId7" Type="http://schemas.openxmlformats.org/officeDocument/2006/relationships/image" Target="../media/image3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109302"/>
            <a:lumOff val="-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aster Egg…"/>
          <p:cNvSpPr txBox="1"/>
          <p:nvPr/>
        </p:nvSpPr>
        <p:spPr>
          <a:xfrm>
            <a:off x="4499447" y="1162120"/>
            <a:ext cx="4005905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300"/>
            </a:pPr>
            <a:r>
              <a:rPr lang="en-GB" dirty="0" err="1"/>
              <a:t>Sialens</a:t>
            </a:r>
            <a:endParaRPr lang="en-GB" dirty="0"/>
          </a:p>
          <a:p>
            <a:pPr>
              <a:defRPr sz="7300"/>
            </a:pPr>
            <a:r>
              <a:rPr lang="en-GB" dirty="0" err="1"/>
              <a:t>Ŵy</a:t>
            </a:r>
            <a:r>
              <a:rPr lang="en-GB" dirty="0"/>
              <a:t> </a:t>
            </a:r>
            <a:r>
              <a:rPr lang="en-GB" dirty="0" err="1"/>
              <a:t>Pasg</a:t>
            </a:r>
            <a:endParaRPr dirty="0"/>
          </a:p>
        </p:txBody>
      </p:sp>
      <p:pic>
        <p:nvPicPr>
          <p:cNvPr id="120" name="golden-egg-1419538-638x424.gif" descr="golden-egg-1419538-638x42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3644900"/>
            <a:ext cx="8102600" cy="538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Communion.gif" descr="Communio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50" y="410634"/>
            <a:ext cx="13042900" cy="8695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A meal together"/>
          <p:cNvSpPr txBox="1"/>
          <p:nvPr/>
        </p:nvSpPr>
        <p:spPr>
          <a:xfrm>
            <a:off x="7230923" y="3004939"/>
            <a:ext cx="446115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Pryd</a:t>
            </a:r>
            <a:r>
              <a:rPr lang="en-GB" dirty="0"/>
              <a:t> o </a:t>
            </a:r>
            <a:r>
              <a:rPr lang="en-GB" dirty="0" err="1"/>
              <a:t>fwyd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Reminder!"/>
          <p:cNvSpPr txBox="1"/>
          <p:nvPr/>
        </p:nvSpPr>
        <p:spPr>
          <a:xfrm>
            <a:off x="4268462" y="1138039"/>
            <a:ext cx="33502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Cofiwch</a:t>
            </a:r>
            <a:r>
              <a:rPr dirty="0"/>
              <a:t>!</a:t>
            </a:r>
          </a:p>
        </p:txBody>
      </p:sp>
      <p:pic>
        <p:nvPicPr>
          <p:cNvPr id="261" name="donkey.gif" descr="donke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374" y="2209800"/>
            <a:ext cx="3851911" cy="288591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+"/>
          <p:cNvSpPr txBox="1"/>
          <p:nvPr/>
        </p:nvSpPr>
        <p:spPr>
          <a:xfrm>
            <a:off x="2988310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63" name="Dirty-foot.gif" descr="Dirty-foo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8100" y="2310653"/>
            <a:ext cx="2609724" cy="195729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+"/>
          <p:cNvSpPr txBox="1"/>
          <p:nvPr/>
        </p:nvSpPr>
        <p:spPr>
          <a:xfrm>
            <a:off x="65632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65" name="Coins.gif" descr="Coins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784" y="2143121"/>
            <a:ext cx="2907516" cy="21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+"/>
          <p:cNvSpPr txBox="1"/>
          <p:nvPr/>
        </p:nvSpPr>
        <p:spPr>
          <a:xfrm>
            <a:off x="99287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3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Arrested.gif" descr="Arrested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4950" y="0"/>
            <a:ext cx="9068421" cy="68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Arrested"/>
          <p:cNvSpPr txBox="1"/>
          <p:nvPr/>
        </p:nvSpPr>
        <p:spPr>
          <a:xfrm>
            <a:off x="4934920" y="6192639"/>
            <a:ext cx="27539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dirty="0" err="1"/>
              <a:t>Ar</a:t>
            </a:r>
            <a:r>
              <a:rPr lang="en-GB" dirty="0" err="1"/>
              <a:t>estio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Reminder!"/>
          <p:cNvSpPr txBox="1"/>
          <p:nvPr/>
        </p:nvSpPr>
        <p:spPr>
          <a:xfrm>
            <a:off x="4268462" y="1138039"/>
            <a:ext cx="33502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Cofiwch</a:t>
            </a:r>
            <a:r>
              <a:rPr dirty="0"/>
              <a:t>!</a:t>
            </a:r>
          </a:p>
        </p:txBody>
      </p:sp>
      <p:pic>
        <p:nvPicPr>
          <p:cNvPr id="274" name="donkey.gif" descr="donke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374" y="2209800"/>
            <a:ext cx="3851911" cy="2885914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+"/>
          <p:cNvSpPr txBox="1"/>
          <p:nvPr/>
        </p:nvSpPr>
        <p:spPr>
          <a:xfrm>
            <a:off x="2988310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76" name="Dirty-foot.gif" descr="Dirty-foo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8100" y="2310653"/>
            <a:ext cx="2609724" cy="195729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+"/>
          <p:cNvSpPr txBox="1"/>
          <p:nvPr/>
        </p:nvSpPr>
        <p:spPr>
          <a:xfrm>
            <a:off x="65632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78" name="Coins.gif" descr="Coins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784" y="2143121"/>
            <a:ext cx="2907516" cy="21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+"/>
          <p:cNvSpPr txBox="1"/>
          <p:nvPr/>
        </p:nvSpPr>
        <p:spPr>
          <a:xfrm>
            <a:off x="99287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80" name="handcuffs.gif" descr="handcuffs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350" y="4965700"/>
            <a:ext cx="3222463" cy="176504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+"/>
          <p:cNvSpPr txBox="1"/>
          <p:nvPr/>
        </p:nvSpPr>
        <p:spPr>
          <a:xfrm>
            <a:off x="3870832" y="5165193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animBg="1" advAuto="0"/>
      <p:bldP spid="276" grpId="2" animBg="1" advAuto="0"/>
      <p:bldP spid="278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-12700" y="7175500"/>
            <a:ext cx="13030200" cy="263946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84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golgotha.gif" descr="golgotha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0"/>
            <a:ext cx="13042900" cy="726646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entenced to death"/>
          <p:cNvSpPr txBox="1"/>
          <p:nvPr/>
        </p:nvSpPr>
        <p:spPr>
          <a:xfrm>
            <a:off x="1667203" y="5730974"/>
            <a:ext cx="928940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Croeshoelio</a:t>
            </a:r>
            <a:endParaRPr lang="en-GB" dirty="0"/>
          </a:p>
          <a:p>
            <a:r>
              <a:rPr lang="en-GB" dirty="0"/>
              <a:t>Ei </a:t>
            </a:r>
            <a:r>
              <a:rPr lang="en-GB" dirty="0" err="1"/>
              <a:t>ddedfrydu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farwolaeth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minder!"/>
          <p:cNvSpPr txBox="1"/>
          <p:nvPr/>
        </p:nvSpPr>
        <p:spPr>
          <a:xfrm>
            <a:off x="4268462" y="1138039"/>
            <a:ext cx="33502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Cofiwch</a:t>
            </a:r>
            <a:r>
              <a:rPr dirty="0"/>
              <a:t>!</a:t>
            </a:r>
          </a:p>
        </p:txBody>
      </p:sp>
      <p:pic>
        <p:nvPicPr>
          <p:cNvPr id="290" name="donkey.gif" descr="donke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374" y="2209800"/>
            <a:ext cx="3851911" cy="288591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+"/>
          <p:cNvSpPr txBox="1"/>
          <p:nvPr/>
        </p:nvSpPr>
        <p:spPr>
          <a:xfrm>
            <a:off x="2988310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92" name="Dirty-foot.gif" descr="Dirty-foo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8100" y="2310653"/>
            <a:ext cx="2609724" cy="195729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+"/>
          <p:cNvSpPr txBox="1"/>
          <p:nvPr/>
        </p:nvSpPr>
        <p:spPr>
          <a:xfrm>
            <a:off x="65632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94" name="Coins.gif" descr="Coins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784" y="2143121"/>
            <a:ext cx="2907516" cy="21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+"/>
          <p:cNvSpPr txBox="1"/>
          <p:nvPr/>
        </p:nvSpPr>
        <p:spPr>
          <a:xfrm>
            <a:off x="99287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96" name="handcuffs.gif" descr="handcuffs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350" y="4965700"/>
            <a:ext cx="3222463" cy="176504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+"/>
          <p:cNvSpPr txBox="1"/>
          <p:nvPr/>
        </p:nvSpPr>
        <p:spPr>
          <a:xfrm>
            <a:off x="3870832" y="5165193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98" name="cross.gif" descr="cross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8200" y="4718179"/>
            <a:ext cx="1459698" cy="176504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+"/>
          <p:cNvSpPr txBox="1"/>
          <p:nvPr/>
        </p:nvSpPr>
        <p:spPr>
          <a:xfrm>
            <a:off x="7019284" y="49176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  <p:bldP spid="292" grpId="2" animBg="1" advAuto="0"/>
      <p:bldP spid="294" grpId="3" animBg="1" advAuto="0"/>
      <p:bldP spid="296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resurrection.jpg" descr="resurrection.jpg"/>
          <p:cNvPicPr>
            <a:picLocks noChangeAspect="1"/>
          </p:cNvPicPr>
          <p:nvPr/>
        </p:nvPicPr>
        <p:blipFill>
          <a:blip r:embed="rId2">
            <a:extLst/>
          </a:blip>
          <a:srcRect r="3937"/>
          <a:stretch>
            <a:fillRect/>
          </a:stretch>
        </p:blipFill>
        <p:spPr>
          <a:xfrm>
            <a:off x="-127000" y="-50800"/>
            <a:ext cx="13073857" cy="907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Reminder!"/>
          <p:cNvSpPr txBox="1"/>
          <p:nvPr/>
        </p:nvSpPr>
        <p:spPr>
          <a:xfrm>
            <a:off x="4268462" y="1138039"/>
            <a:ext cx="33502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Cofiwch</a:t>
            </a:r>
            <a:r>
              <a:rPr dirty="0"/>
              <a:t>!</a:t>
            </a:r>
          </a:p>
        </p:txBody>
      </p:sp>
      <p:pic>
        <p:nvPicPr>
          <p:cNvPr id="306" name="donkey.gif" descr="donke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374" y="2209800"/>
            <a:ext cx="3851911" cy="288591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+"/>
          <p:cNvSpPr txBox="1"/>
          <p:nvPr/>
        </p:nvSpPr>
        <p:spPr>
          <a:xfrm>
            <a:off x="2988310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308" name="Dirty-foot.gif" descr="Dirty-foo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8100" y="2310653"/>
            <a:ext cx="2609724" cy="1957294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+"/>
          <p:cNvSpPr txBox="1"/>
          <p:nvPr/>
        </p:nvSpPr>
        <p:spPr>
          <a:xfrm>
            <a:off x="65632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310" name="Coins.gif" descr="Coins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784" y="2143121"/>
            <a:ext cx="2907516" cy="21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+"/>
          <p:cNvSpPr txBox="1"/>
          <p:nvPr/>
        </p:nvSpPr>
        <p:spPr>
          <a:xfrm>
            <a:off x="99287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312" name="handcuffs.gif" descr="handcuffs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350" y="4965700"/>
            <a:ext cx="3222463" cy="1765042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+"/>
          <p:cNvSpPr txBox="1"/>
          <p:nvPr/>
        </p:nvSpPr>
        <p:spPr>
          <a:xfrm>
            <a:off x="3870832" y="5165193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314" name="cross.gif" descr="cross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8200" y="4718179"/>
            <a:ext cx="1459698" cy="1765042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+"/>
          <p:cNvSpPr txBox="1"/>
          <p:nvPr/>
        </p:nvSpPr>
        <p:spPr>
          <a:xfrm>
            <a:off x="7019284" y="49176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316" name="resurrection.jpg" descr="resurrection.jpg"/>
          <p:cNvPicPr>
            <a:picLocks noChangeAspect="1"/>
          </p:cNvPicPr>
          <p:nvPr/>
        </p:nvPicPr>
        <p:blipFill>
          <a:blip r:embed="rId8">
            <a:extLst/>
          </a:blip>
          <a:srcRect r="3937"/>
          <a:stretch>
            <a:fillRect/>
          </a:stretch>
        </p:blipFill>
        <p:spPr>
          <a:xfrm>
            <a:off x="8210626" y="4839364"/>
            <a:ext cx="2907431" cy="2017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1" animBg="1" advAuto="0"/>
      <p:bldP spid="308" grpId="2" animBg="1" advAuto="0"/>
      <p:bldP spid="310" grpId="3" animBg="1" advAuto="0"/>
      <p:bldP spid="312" grpId="4" animBg="1" advAuto="0"/>
      <p:bldP spid="314" grpId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onlooker.gif" descr="onlooker.gif"/>
          <p:cNvPicPr>
            <a:picLocks noChangeAspect="1"/>
          </p:cNvPicPr>
          <p:nvPr/>
        </p:nvPicPr>
        <p:blipFill>
          <a:blip r:embed="rId2">
            <a:extLst/>
          </a:blip>
          <a:srcRect l="5715" t="3051" r="9667"/>
          <a:stretch>
            <a:fillRect/>
          </a:stretch>
        </p:blipFill>
        <p:spPr>
          <a:xfrm>
            <a:off x="386723" y="3710709"/>
            <a:ext cx="11004204" cy="605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HINK ABOUT IT…"/>
          <p:cNvSpPr txBox="1"/>
          <p:nvPr/>
        </p:nvSpPr>
        <p:spPr>
          <a:xfrm>
            <a:off x="2472403" y="456009"/>
            <a:ext cx="757739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434343"/>
                </a:solidFill>
              </a:defRPr>
            </a:pPr>
            <a:r>
              <a:rPr lang="en-GB" dirty="0"/>
              <a:t>MEDDYLIWCH</a:t>
            </a:r>
            <a:endParaRPr dirty="0"/>
          </a:p>
          <a:p>
            <a:pPr>
              <a:defRPr sz="6000">
                <a:solidFill>
                  <a:srgbClr val="434343"/>
                </a:solidFill>
              </a:defRPr>
            </a:pPr>
            <a:endParaRPr dirty="0"/>
          </a:p>
          <a:p>
            <a:pPr>
              <a:defRPr sz="6000">
                <a:solidFill>
                  <a:srgbClr val="434343"/>
                </a:solidFill>
              </a:defRPr>
            </a:pP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yn </a:t>
            </a:r>
            <a:r>
              <a:rPr lang="en-GB" dirty="0" err="1"/>
              <a:t>ffrind</a:t>
            </a:r>
            <a:r>
              <a:rPr lang="en-GB" dirty="0"/>
              <a:t> da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onlooker.gif" descr="onlooker.gif"/>
          <p:cNvPicPr>
            <a:picLocks noChangeAspect="1"/>
          </p:cNvPicPr>
          <p:nvPr/>
        </p:nvPicPr>
        <p:blipFill>
          <a:blip r:embed="rId2">
            <a:extLst/>
          </a:blip>
          <a:srcRect l="5715" t="3051" r="9667"/>
          <a:stretch>
            <a:fillRect/>
          </a:stretch>
        </p:blipFill>
        <p:spPr>
          <a:xfrm>
            <a:off x="386723" y="3710709"/>
            <a:ext cx="11004204" cy="605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HINK ABOUT IT…"/>
          <p:cNvSpPr txBox="1"/>
          <p:nvPr/>
        </p:nvSpPr>
        <p:spPr>
          <a:xfrm>
            <a:off x="1173925" y="548341"/>
            <a:ext cx="10520509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434343"/>
                </a:solidFill>
              </a:defRPr>
            </a:pPr>
            <a:r>
              <a:rPr lang="en-GB" dirty="0"/>
              <a:t>MEDDYLIWCH</a:t>
            </a:r>
          </a:p>
          <a:p>
            <a:pPr>
              <a:defRPr sz="6000">
                <a:solidFill>
                  <a:srgbClr val="434343"/>
                </a:solidFill>
              </a:defRPr>
            </a:pPr>
            <a:endParaRPr dirty="0"/>
          </a:p>
          <a:p>
            <a:pPr>
              <a:defRPr sz="6000">
                <a:solidFill>
                  <a:srgbClr val="434343"/>
                </a:solidFill>
              </a:defRPr>
            </a:pPr>
            <a:r>
              <a:rPr lang="en-GB" sz="4800" dirty="0" err="1"/>
              <a:t>Efallai</a:t>
            </a:r>
            <a:r>
              <a:rPr lang="en-GB" sz="4800" dirty="0"/>
              <a:t> bod </a:t>
            </a:r>
            <a:r>
              <a:rPr lang="en-GB" sz="4800" dirty="0" err="1"/>
              <a:t>ambell</a:t>
            </a:r>
            <a:r>
              <a:rPr lang="en-GB" sz="4800" dirty="0"/>
              <a:t> </a:t>
            </a:r>
            <a:r>
              <a:rPr lang="en-GB" sz="4800" dirty="0" err="1"/>
              <a:t>i</a:t>
            </a:r>
            <a:r>
              <a:rPr lang="en-GB" sz="4800" dirty="0"/>
              <a:t> </a:t>
            </a:r>
            <a:r>
              <a:rPr lang="en-GB" sz="4800" dirty="0" err="1"/>
              <a:t>sioc</a:t>
            </a:r>
            <a:r>
              <a:rPr lang="en-GB" sz="4800" dirty="0"/>
              <a:t> yn </a:t>
            </a:r>
            <a:r>
              <a:rPr lang="en-GB" sz="4800" dirty="0" err="1"/>
              <a:t>dda</a:t>
            </a:r>
            <a:r>
              <a:rPr lang="en-GB" sz="4800" dirty="0"/>
              <a:t> </a:t>
            </a:r>
            <a:r>
              <a:rPr lang="en-GB" sz="4800" dirty="0" err="1"/>
              <a:t>i</a:t>
            </a:r>
            <a:r>
              <a:rPr lang="en-GB" sz="4800" dirty="0"/>
              <a:t> </a:t>
            </a:r>
            <a:r>
              <a:rPr lang="en-GB" sz="4800" dirty="0" err="1"/>
              <a:t>ni</a:t>
            </a:r>
            <a:r>
              <a:rPr sz="4800" dirty="0"/>
              <a:t>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109302"/>
            <a:lumOff val="-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does shock look like?"/>
          <p:cNvSpPr txBox="1"/>
          <p:nvPr/>
        </p:nvSpPr>
        <p:spPr>
          <a:xfrm>
            <a:off x="6920788" y="3703122"/>
            <a:ext cx="5769902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/>
            </a:lvl1pPr>
          </a:lstStyle>
          <a:p>
            <a:r>
              <a:rPr lang="en-GB" dirty="0" err="1"/>
              <a:t>Sioc</a:t>
            </a:r>
            <a:r>
              <a:rPr dirty="0"/>
              <a:t>?</a:t>
            </a:r>
          </a:p>
        </p:txBody>
      </p:sp>
      <p:grpSp>
        <p:nvGrpSpPr>
          <p:cNvPr id="139" name="Group"/>
          <p:cNvGrpSpPr/>
          <p:nvPr/>
        </p:nvGrpSpPr>
        <p:grpSpPr>
          <a:xfrm>
            <a:off x="1423552" y="1334296"/>
            <a:ext cx="4823312" cy="6871617"/>
            <a:chOff x="-50800" y="-50885"/>
            <a:chExt cx="4823310" cy="6871616"/>
          </a:xfrm>
        </p:grpSpPr>
        <p:grpSp>
          <p:nvGrpSpPr>
            <p:cNvPr id="136" name="Group"/>
            <p:cNvGrpSpPr/>
            <p:nvPr/>
          </p:nvGrpSpPr>
          <p:grpSpPr>
            <a:xfrm>
              <a:off x="-50801" y="-50885"/>
              <a:ext cx="4823312" cy="6871617"/>
              <a:chOff x="-50800" y="-50884"/>
              <a:chExt cx="4823310" cy="6871616"/>
            </a:xfrm>
          </p:grpSpPr>
          <p:grpSp>
            <p:nvGrpSpPr>
              <p:cNvPr id="126" name="Shape"/>
              <p:cNvGrpSpPr/>
              <p:nvPr/>
            </p:nvGrpSpPr>
            <p:grpSpPr>
              <a:xfrm>
                <a:off x="168320" y="294164"/>
                <a:ext cx="4483664" cy="6526568"/>
                <a:chOff x="0" y="0"/>
                <a:chExt cx="4483662" cy="6526566"/>
              </a:xfrm>
            </p:grpSpPr>
            <p:sp>
              <p:nvSpPr>
                <p:cNvPr id="125" name="Shape"/>
                <p:cNvSpPr/>
                <p:nvPr/>
              </p:nvSpPr>
              <p:spPr>
                <a:xfrm>
                  <a:off x="50808" y="50799"/>
                  <a:ext cx="4361346" cy="640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1" h="21124" extrusionOk="0">
                      <a:moveTo>
                        <a:pt x="6141" y="683"/>
                      </a:moveTo>
                      <a:cubicBezTo>
                        <a:pt x="4240" y="1191"/>
                        <a:pt x="2688" y="2137"/>
                        <a:pt x="1777" y="3343"/>
                      </a:cubicBezTo>
                      <a:cubicBezTo>
                        <a:pt x="1030" y="4332"/>
                        <a:pt x="765" y="5434"/>
                        <a:pt x="519" y="6524"/>
                      </a:cubicBezTo>
                      <a:cubicBezTo>
                        <a:pt x="83" y="8461"/>
                        <a:pt x="-305" y="10434"/>
                        <a:pt x="347" y="12348"/>
                      </a:cubicBezTo>
                      <a:cubicBezTo>
                        <a:pt x="778" y="13614"/>
                        <a:pt x="1656" y="14792"/>
                        <a:pt x="2497" y="15961"/>
                      </a:cubicBezTo>
                      <a:cubicBezTo>
                        <a:pt x="4361" y="18553"/>
                        <a:pt x="6875" y="21274"/>
                        <a:pt x="11047" y="21117"/>
                      </a:cubicBezTo>
                      <a:cubicBezTo>
                        <a:pt x="15006" y="20968"/>
                        <a:pt x="17086" y="18311"/>
                        <a:pt x="18505" y="15771"/>
                      </a:cubicBezTo>
                      <a:cubicBezTo>
                        <a:pt x="19880" y="13310"/>
                        <a:pt x="21295" y="10756"/>
                        <a:pt x="21239" y="8097"/>
                      </a:cubicBezTo>
                      <a:cubicBezTo>
                        <a:pt x="21179" y="5261"/>
                        <a:pt x="19433" y="2479"/>
                        <a:pt x="15789" y="985"/>
                      </a:cubicBezTo>
                      <a:cubicBezTo>
                        <a:pt x="12873" y="-211"/>
                        <a:pt x="9217" y="-326"/>
                        <a:pt x="6141" y="6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0237">
                      <a:srgbClr val="F8EDDE"/>
                    </a:gs>
                    <a:gs pos="74202">
                      <a:srgbClr val="D7A69C"/>
                    </a:gs>
                  </a:gsLst>
                  <a:lin ang="21531576" scaled="0"/>
                </a:gra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24" name="Shape" descr="Shape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483664" cy="652656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29" name="Shape"/>
              <p:cNvGrpSpPr/>
              <p:nvPr/>
            </p:nvGrpSpPr>
            <p:grpSpPr>
              <a:xfrm>
                <a:off x="-50801" y="-50885"/>
                <a:ext cx="4823312" cy="3937495"/>
                <a:chOff x="0" y="0"/>
                <a:chExt cx="4823310" cy="3937494"/>
              </a:xfrm>
            </p:grpSpPr>
            <p:sp>
              <p:nvSpPr>
                <p:cNvPr id="128" name="Shape"/>
                <p:cNvSpPr/>
                <p:nvPr/>
              </p:nvSpPr>
              <p:spPr>
                <a:xfrm>
                  <a:off x="50799" y="50884"/>
                  <a:ext cx="4712813" cy="3814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7" h="21211" extrusionOk="0">
                      <a:moveTo>
                        <a:pt x="7258" y="10002"/>
                      </a:moveTo>
                      <a:lnTo>
                        <a:pt x="4149" y="7189"/>
                      </a:lnTo>
                      <a:cubicBezTo>
                        <a:pt x="3498" y="8108"/>
                        <a:pt x="2939" y="9135"/>
                        <a:pt x="2487" y="10251"/>
                      </a:cubicBezTo>
                      <a:cubicBezTo>
                        <a:pt x="1748" y="12070"/>
                        <a:pt x="1352" y="13993"/>
                        <a:pt x="1154" y="15912"/>
                      </a:cubicBezTo>
                      <a:cubicBezTo>
                        <a:pt x="975" y="17643"/>
                        <a:pt x="954" y="19413"/>
                        <a:pt x="1105" y="21211"/>
                      </a:cubicBezTo>
                      <a:cubicBezTo>
                        <a:pt x="-433" y="16231"/>
                        <a:pt x="-363" y="10702"/>
                        <a:pt x="1300" y="5784"/>
                      </a:cubicBezTo>
                      <a:cubicBezTo>
                        <a:pt x="1704" y="4589"/>
                        <a:pt x="2212" y="3426"/>
                        <a:pt x="3022" y="2608"/>
                      </a:cubicBezTo>
                      <a:cubicBezTo>
                        <a:pt x="3508" y="2117"/>
                        <a:pt x="4077" y="1781"/>
                        <a:pt x="4634" y="1428"/>
                      </a:cubicBezTo>
                      <a:cubicBezTo>
                        <a:pt x="5975" y="578"/>
                        <a:pt x="7398" y="-389"/>
                        <a:pt x="8834" y="161"/>
                      </a:cubicBezTo>
                      <a:cubicBezTo>
                        <a:pt x="9655" y="475"/>
                        <a:pt x="10324" y="1282"/>
                        <a:pt x="11180" y="1424"/>
                      </a:cubicBezTo>
                      <a:cubicBezTo>
                        <a:pt x="12332" y="1614"/>
                        <a:pt x="13337" y="566"/>
                        <a:pt x="14479" y="415"/>
                      </a:cubicBezTo>
                      <a:cubicBezTo>
                        <a:pt x="15693" y="254"/>
                        <a:pt x="16807" y="1072"/>
                        <a:pt x="17705" y="2114"/>
                      </a:cubicBezTo>
                      <a:cubicBezTo>
                        <a:pt x="18332" y="2842"/>
                        <a:pt x="18874" y="3677"/>
                        <a:pt x="19320" y="4589"/>
                      </a:cubicBezTo>
                      <a:cubicBezTo>
                        <a:pt x="20348" y="6690"/>
                        <a:pt x="20838" y="9110"/>
                        <a:pt x="20993" y="11562"/>
                      </a:cubicBezTo>
                      <a:cubicBezTo>
                        <a:pt x="21167" y="14324"/>
                        <a:pt x="20920" y="17102"/>
                        <a:pt x="20264" y="19750"/>
                      </a:cubicBezTo>
                      <a:cubicBezTo>
                        <a:pt x="20654" y="17137"/>
                        <a:pt x="20375" y="14438"/>
                        <a:pt x="19469" y="12031"/>
                      </a:cubicBezTo>
                      <a:cubicBezTo>
                        <a:pt x="18683" y="9940"/>
                        <a:pt x="17454" y="8158"/>
                        <a:pt x="15910" y="6878"/>
                      </a:cubicBezTo>
                      <a:lnTo>
                        <a:pt x="14510" y="9604"/>
                      </a:lnTo>
                      <a:lnTo>
                        <a:pt x="12263" y="6578"/>
                      </a:lnTo>
                      <a:lnTo>
                        <a:pt x="12437" y="10193"/>
                      </a:lnTo>
                      <a:lnTo>
                        <a:pt x="10871" y="7558"/>
                      </a:lnTo>
                      <a:lnTo>
                        <a:pt x="9689" y="9510"/>
                      </a:lnTo>
                      <a:lnTo>
                        <a:pt x="7515" y="6962"/>
                      </a:lnTo>
                      <a:lnTo>
                        <a:pt x="7258" y="1000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41500"/>
                    </a:gs>
                    <a:gs pos="100000">
                      <a:srgbClr val="5C2809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27" name="Shape" descr="Shape"/>
                <p:cNvPicPr>
                  <a:picLocks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4823312" cy="3937495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32" name="Shape"/>
              <p:cNvGrpSpPr/>
              <p:nvPr/>
            </p:nvGrpSpPr>
            <p:grpSpPr>
              <a:xfrm rot="20199111">
                <a:off x="682035" y="2037425"/>
                <a:ext cx="1162376" cy="423783"/>
                <a:chOff x="0" y="0"/>
                <a:chExt cx="1162375" cy="423782"/>
              </a:xfrm>
            </p:grpSpPr>
            <p:sp>
              <p:nvSpPr>
                <p:cNvPr id="131" name="Shape"/>
                <p:cNvSpPr/>
                <p:nvPr/>
              </p:nvSpPr>
              <p:spPr>
                <a:xfrm>
                  <a:off x="71842" y="57286"/>
                  <a:ext cx="1018692" cy="281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673" extrusionOk="0">
                      <a:moveTo>
                        <a:pt x="3842" y="4334"/>
                      </a:moveTo>
                      <a:cubicBezTo>
                        <a:pt x="6508" y="-282"/>
                        <a:pt x="9886" y="-927"/>
                        <a:pt x="13029" y="1068"/>
                      </a:cubicBezTo>
                      <a:cubicBezTo>
                        <a:pt x="16470" y="3251"/>
                        <a:pt x="19502" y="8403"/>
                        <a:pt x="21600" y="15633"/>
                      </a:cubicBezTo>
                      <a:cubicBezTo>
                        <a:pt x="18639" y="12696"/>
                        <a:pt x="15477" y="11271"/>
                        <a:pt x="12297" y="11438"/>
                      </a:cubicBezTo>
                      <a:cubicBezTo>
                        <a:pt x="7944" y="11667"/>
                        <a:pt x="3696" y="14857"/>
                        <a:pt x="0" y="20673"/>
                      </a:cubicBezTo>
                      <a:cubicBezTo>
                        <a:pt x="268" y="14064"/>
                        <a:pt x="1673" y="8088"/>
                        <a:pt x="3842" y="4334"/>
                      </a:cubicBezTo>
                      <a:close/>
                    </a:path>
                  </a:pathLst>
                </a:custGeom>
                <a:solidFill>
                  <a:srgbClr val="662A16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30" name="Shape" descr="Shape"/>
                <p:cNvPicPr>
                  <a:picLocks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1162376" cy="423784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35" name="Shape"/>
              <p:cNvGrpSpPr/>
              <p:nvPr/>
            </p:nvGrpSpPr>
            <p:grpSpPr>
              <a:xfrm rot="1357004">
                <a:off x="2931995" y="2037492"/>
                <a:ext cx="1162376" cy="423784"/>
                <a:chOff x="0" y="0"/>
                <a:chExt cx="1162375" cy="423782"/>
              </a:xfrm>
            </p:grpSpPr>
            <p:sp>
              <p:nvSpPr>
                <p:cNvPr id="134" name="Shape"/>
                <p:cNvSpPr/>
                <p:nvPr/>
              </p:nvSpPr>
              <p:spPr>
                <a:xfrm>
                  <a:off x="71842" y="57286"/>
                  <a:ext cx="1018692" cy="281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673" extrusionOk="0">
                      <a:moveTo>
                        <a:pt x="3842" y="4334"/>
                      </a:moveTo>
                      <a:cubicBezTo>
                        <a:pt x="6508" y="-282"/>
                        <a:pt x="9886" y="-927"/>
                        <a:pt x="13029" y="1068"/>
                      </a:cubicBezTo>
                      <a:cubicBezTo>
                        <a:pt x="16470" y="3251"/>
                        <a:pt x="19502" y="8403"/>
                        <a:pt x="21600" y="15633"/>
                      </a:cubicBezTo>
                      <a:cubicBezTo>
                        <a:pt x="18639" y="12696"/>
                        <a:pt x="15477" y="11271"/>
                        <a:pt x="12297" y="11438"/>
                      </a:cubicBezTo>
                      <a:cubicBezTo>
                        <a:pt x="7944" y="11667"/>
                        <a:pt x="3696" y="14857"/>
                        <a:pt x="0" y="20673"/>
                      </a:cubicBezTo>
                      <a:cubicBezTo>
                        <a:pt x="268" y="14064"/>
                        <a:pt x="1673" y="8088"/>
                        <a:pt x="3842" y="4334"/>
                      </a:cubicBezTo>
                      <a:close/>
                    </a:path>
                  </a:pathLst>
                </a:custGeom>
                <a:solidFill>
                  <a:srgbClr val="662A16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33" name="Shape" descr="Shape"/>
                <p:cNvPicPr>
                  <a:picLocks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1162376" cy="423784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13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0798" y="3670850"/>
              <a:ext cx="1278039" cy="881471"/>
            </a:xfrm>
            <a:prstGeom prst="rect">
              <a:avLst/>
            </a:prstGeom>
            <a:effectLst/>
          </p:spPr>
        </p:pic>
      </p:grpSp>
      <p:grpSp>
        <p:nvGrpSpPr>
          <p:cNvPr id="152" name="Group"/>
          <p:cNvGrpSpPr/>
          <p:nvPr/>
        </p:nvGrpSpPr>
        <p:grpSpPr>
          <a:xfrm>
            <a:off x="2838101" y="6049552"/>
            <a:ext cx="1994010" cy="1533796"/>
            <a:chOff x="-51229" y="-50217"/>
            <a:chExt cx="1994008" cy="1533794"/>
          </a:xfrm>
        </p:grpSpPr>
        <p:grpSp>
          <p:nvGrpSpPr>
            <p:cNvPr id="142" name="Shape"/>
            <p:cNvGrpSpPr/>
            <p:nvPr/>
          </p:nvGrpSpPr>
          <p:grpSpPr>
            <a:xfrm>
              <a:off x="-51230" y="-50218"/>
              <a:ext cx="1994009" cy="1533796"/>
              <a:chOff x="0" y="0"/>
              <a:chExt cx="1994008" cy="1533794"/>
            </a:xfrm>
          </p:grpSpPr>
          <p:sp>
            <p:nvSpPr>
              <p:cNvPr id="141" name="Shape"/>
              <p:cNvSpPr/>
              <p:nvPr/>
            </p:nvSpPr>
            <p:spPr>
              <a:xfrm>
                <a:off x="51229" y="50217"/>
                <a:ext cx="1891755" cy="1412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06" h="18778" extrusionOk="0">
                    <a:moveTo>
                      <a:pt x="17738" y="17054"/>
                    </a:moveTo>
                    <a:cubicBezTo>
                      <a:pt x="20152" y="11245"/>
                      <a:pt x="17874" y="3363"/>
                      <a:pt x="12872" y="835"/>
                    </a:cubicBezTo>
                    <a:cubicBezTo>
                      <a:pt x="5761" y="-2759"/>
                      <a:pt x="-1448" y="5859"/>
                      <a:pt x="252" y="14996"/>
                    </a:cubicBezTo>
                    <a:cubicBezTo>
                      <a:pt x="3277" y="17379"/>
                      <a:pt x="6706" y="18679"/>
                      <a:pt x="10211" y="18772"/>
                    </a:cubicBezTo>
                    <a:cubicBezTo>
                      <a:pt x="12778" y="18841"/>
                      <a:pt x="15332" y="18258"/>
                      <a:pt x="17738" y="170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40" name="Shape" descr="Shape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1" y="-1"/>
                <a:ext cx="1994010" cy="1533796"/>
              </a:xfrm>
              <a:prstGeom prst="rect">
                <a:avLst/>
              </a:prstGeom>
              <a:effectLst/>
            </p:spPr>
          </p:pic>
        </p:grpSp>
        <p:grpSp>
          <p:nvGrpSpPr>
            <p:cNvPr id="145" name="Shape"/>
            <p:cNvGrpSpPr/>
            <p:nvPr/>
          </p:nvGrpSpPr>
          <p:grpSpPr>
            <a:xfrm>
              <a:off x="213245" y="-7342"/>
              <a:ext cx="1443007" cy="448411"/>
              <a:chOff x="0" y="0"/>
              <a:chExt cx="1443005" cy="448409"/>
            </a:xfrm>
          </p:grpSpPr>
          <p:sp>
            <p:nvSpPr>
              <p:cNvPr id="144" name="Shape"/>
              <p:cNvSpPr/>
              <p:nvPr/>
            </p:nvSpPr>
            <p:spPr>
              <a:xfrm>
                <a:off x="119290" y="71767"/>
                <a:ext cx="1223473" cy="308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1" extrusionOk="0">
                    <a:moveTo>
                      <a:pt x="11242" y="5"/>
                    </a:moveTo>
                    <a:cubicBezTo>
                      <a:pt x="8850" y="-145"/>
                      <a:pt x="6480" y="3046"/>
                      <a:pt x="4380" y="7114"/>
                    </a:cubicBezTo>
                    <a:cubicBezTo>
                      <a:pt x="2817" y="10141"/>
                      <a:pt x="1356" y="13854"/>
                      <a:pt x="0" y="18087"/>
                    </a:cubicBezTo>
                    <a:cubicBezTo>
                      <a:pt x="3771" y="20563"/>
                      <a:pt x="7615" y="21455"/>
                      <a:pt x="11452" y="20745"/>
                    </a:cubicBezTo>
                    <a:cubicBezTo>
                      <a:pt x="14886" y="20109"/>
                      <a:pt x="18291" y="18197"/>
                      <a:pt x="21600" y="15035"/>
                    </a:cubicBezTo>
                    <a:cubicBezTo>
                      <a:pt x="20670" y="11500"/>
                      <a:pt x="19587" y="8618"/>
                      <a:pt x="18400" y="6518"/>
                    </a:cubicBezTo>
                    <a:cubicBezTo>
                      <a:pt x="17198" y="4392"/>
                      <a:pt x="15913" y="3114"/>
                      <a:pt x="14626" y="1974"/>
                    </a:cubicBezTo>
                    <a:cubicBezTo>
                      <a:pt x="13511" y="988"/>
                      <a:pt x="12386" y="77"/>
                      <a:pt x="1124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43" name="Shape" descr="Shap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-1"/>
                <a:ext cx="1443007" cy="44841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48" name="Shape"/>
            <p:cNvGrpSpPr/>
            <p:nvPr/>
          </p:nvGrpSpPr>
          <p:grpSpPr>
            <a:xfrm>
              <a:off x="267704" y="470682"/>
              <a:ext cx="1488613" cy="719944"/>
              <a:chOff x="0" y="0"/>
              <a:chExt cx="1488612" cy="719943"/>
            </a:xfrm>
          </p:grpSpPr>
          <p:sp>
            <p:nvSpPr>
              <p:cNvPr id="147" name="Shape"/>
              <p:cNvSpPr/>
              <p:nvPr/>
            </p:nvSpPr>
            <p:spPr>
              <a:xfrm>
                <a:off x="68714" y="64730"/>
                <a:ext cx="1350930" cy="588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7" h="19807" extrusionOk="0">
                    <a:moveTo>
                      <a:pt x="3680" y="2633"/>
                    </a:moveTo>
                    <a:cubicBezTo>
                      <a:pt x="1508" y="1962"/>
                      <a:pt x="-324" y="6301"/>
                      <a:pt x="48" y="11208"/>
                    </a:cubicBezTo>
                    <a:cubicBezTo>
                      <a:pt x="653" y="19201"/>
                      <a:pt x="5324" y="19285"/>
                      <a:pt x="9347" y="19632"/>
                    </a:cubicBezTo>
                    <a:cubicBezTo>
                      <a:pt x="14307" y="20060"/>
                      <a:pt x="20150" y="20447"/>
                      <a:pt x="20772" y="11174"/>
                    </a:cubicBezTo>
                    <a:cubicBezTo>
                      <a:pt x="21276" y="3663"/>
                      <a:pt x="17403" y="-1153"/>
                      <a:pt x="13116" y="239"/>
                    </a:cubicBezTo>
                    <a:cubicBezTo>
                      <a:pt x="10301" y="1153"/>
                      <a:pt x="7835" y="3711"/>
                      <a:pt x="6108" y="8491"/>
                    </a:cubicBezTo>
                    <a:cubicBezTo>
                      <a:pt x="6054" y="5513"/>
                      <a:pt x="5031" y="3050"/>
                      <a:pt x="3680" y="2633"/>
                    </a:cubicBezTo>
                    <a:close/>
                  </a:path>
                </a:pathLst>
              </a:custGeom>
              <a:solidFill>
                <a:schemeClr val="accent5">
                  <a:hueOff val="106375"/>
                  <a:satOff val="9554"/>
                  <a:lumOff val="-13516"/>
                </a:scheme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46" name="Shape" descr="Shape"/>
              <p:cNvPicPr>
                <a:picLocks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1488613" cy="719944"/>
              </a:xfrm>
              <a:prstGeom prst="rect">
                <a:avLst/>
              </a:prstGeom>
              <a:effectLst/>
            </p:spPr>
          </p:pic>
        </p:grpSp>
        <p:grpSp>
          <p:nvGrpSpPr>
            <p:cNvPr id="151" name="Shape"/>
            <p:cNvGrpSpPr/>
            <p:nvPr/>
          </p:nvGrpSpPr>
          <p:grpSpPr>
            <a:xfrm>
              <a:off x="8569" y="787721"/>
              <a:ext cx="1880086" cy="576081"/>
              <a:chOff x="0" y="0"/>
              <a:chExt cx="1880085" cy="576079"/>
            </a:xfrm>
          </p:grpSpPr>
          <p:sp>
            <p:nvSpPr>
              <p:cNvPr id="150" name="Shape"/>
              <p:cNvSpPr/>
              <p:nvPr/>
            </p:nvSpPr>
            <p:spPr>
              <a:xfrm>
                <a:off x="71842" y="89091"/>
                <a:ext cx="1722306" cy="420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7" extrusionOk="0">
                    <a:moveTo>
                      <a:pt x="0" y="0"/>
                    </a:moveTo>
                    <a:cubicBezTo>
                      <a:pt x="1993" y="4642"/>
                      <a:pt x="4140" y="8135"/>
                      <a:pt x="6377" y="10374"/>
                    </a:cubicBezTo>
                    <a:cubicBezTo>
                      <a:pt x="11434" y="15436"/>
                      <a:pt x="16759" y="13997"/>
                      <a:pt x="21600" y="6260"/>
                    </a:cubicBezTo>
                    <a:lnTo>
                      <a:pt x="20802" y="15160"/>
                    </a:lnTo>
                    <a:cubicBezTo>
                      <a:pt x="19874" y="16504"/>
                      <a:pt x="18927" y="17625"/>
                      <a:pt x="17965" y="18515"/>
                    </a:cubicBezTo>
                    <a:cubicBezTo>
                      <a:pt x="16694" y="19693"/>
                      <a:pt x="15402" y="20466"/>
                      <a:pt x="14101" y="20854"/>
                    </a:cubicBezTo>
                    <a:cubicBezTo>
                      <a:pt x="11601" y="21600"/>
                      <a:pt x="9088" y="20925"/>
                      <a:pt x="6638" y="18803"/>
                    </a:cubicBezTo>
                    <a:cubicBezTo>
                      <a:pt x="4337" y="16810"/>
                      <a:pt x="2115" y="13559"/>
                      <a:pt x="35" y="91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49" name="Shape" descr="Shape"/>
              <p:cNvPicPr>
                <a:picLocks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-1" y="0"/>
                <a:ext cx="1880087" cy="57608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73" name="Group"/>
          <p:cNvGrpSpPr/>
          <p:nvPr/>
        </p:nvGrpSpPr>
        <p:grpSpPr>
          <a:xfrm>
            <a:off x="2481508" y="3964729"/>
            <a:ext cx="2985825" cy="1280254"/>
            <a:chOff x="-68514" y="-68514"/>
            <a:chExt cx="2985823" cy="1280252"/>
          </a:xfrm>
        </p:grpSpPr>
        <p:grpSp>
          <p:nvGrpSpPr>
            <p:cNvPr id="155" name="Oval"/>
            <p:cNvGrpSpPr/>
            <p:nvPr/>
          </p:nvGrpSpPr>
          <p:grpSpPr>
            <a:xfrm rot="1649680">
              <a:off x="1773778" y="113050"/>
              <a:ext cx="999270" cy="869429"/>
              <a:chOff x="0" y="0"/>
              <a:chExt cx="999269" cy="869428"/>
            </a:xfrm>
          </p:grpSpPr>
          <p:sp>
            <p:nvSpPr>
              <p:cNvPr id="154" name="Oval"/>
              <p:cNvSpPr/>
              <p:nvPr/>
            </p:nvSpPr>
            <p:spPr>
              <a:xfrm>
                <a:off x="50800" y="50799"/>
                <a:ext cx="897670" cy="7678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53" name="Oval" descr="Oval"/>
              <p:cNvPicPr>
                <a:picLocks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999270" cy="869429"/>
              </a:xfrm>
              <a:prstGeom prst="rect">
                <a:avLst/>
              </a:prstGeom>
              <a:effectLst/>
            </p:spPr>
          </p:pic>
        </p:grpSp>
        <p:grpSp>
          <p:nvGrpSpPr>
            <p:cNvPr id="158" name="Oval"/>
            <p:cNvGrpSpPr/>
            <p:nvPr/>
          </p:nvGrpSpPr>
          <p:grpSpPr>
            <a:xfrm rot="1649680">
              <a:off x="75745" y="160744"/>
              <a:ext cx="999271" cy="869429"/>
              <a:chOff x="0" y="0"/>
              <a:chExt cx="999269" cy="869428"/>
            </a:xfrm>
          </p:grpSpPr>
          <p:sp>
            <p:nvSpPr>
              <p:cNvPr id="157" name="Oval"/>
              <p:cNvSpPr/>
              <p:nvPr/>
            </p:nvSpPr>
            <p:spPr>
              <a:xfrm>
                <a:off x="50800" y="50799"/>
                <a:ext cx="897670" cy="7678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56" name="Oval" descr="Oval"/>
              <p:cNvPicPr>
                <a:picLocks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999270" cy="869429"/>
              </a:xfrm>
              <a:prstGeom prst="rect">
                <a:avLst/>
              </a:prstGeom>
              <a:effectLst/>
            </p:spPr>
          </p:pic>
        </p:grpSp>
        <p:grpSp>
          <p:nvGrpSpPr>
            <p:cNvPr id="165" name="Group"/>
            <p:cNvGrpSpPr/>
            <p:nvPr/>
          </p:nvGrpSpPr>
          <p:grpSpPr>
            <a:xfrm rot="1649680">
              <a:off x="185526" y="170339"/>
              <a:ext cx="822974" cy="826935"/>
              <a:chOff x="-71114" y="-63546"/>
              <a:chExt cx="822973" cy="826934"/>
            </a:xfrm>
          </p:grpSpPr>
          <p:grpSp>
            <p:nvGrpSpPr>
              <p:cNvPr id="161" name="Shape"/>
              <p:cNvGrpSpPr/>
              <p:nvPr/>
            </p:nvGrpSpPr>
            <p:grpSpPr>
              <a:xfrm rot="20127420" flipH="1">
                <a:off x="31078" y="36620"/>
                <a:ext cx="618588" cy="626602"/>
                <a:chOff x="0" y="0"/>
                <a:chExt cx="618587" cy="626601"/>
              </a:xfrm>
            </p:grpSpPr>
            <p:sp>
              <p:nvSpPr>
                <p:cNvPr id="160" name="Shape"/>
                <p:cNvSpPr/>
                <p:nvPr/>
              </p:nvSpPr>
              <p:spPr>
                <a:xfrm>
                  <a:off x="50800" y="50800"/>
                  <a:ext cx="516988" cy="5250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19618" extrusionOk="0">
                      <a:moveTo>
                        <a:pt x="16668" y="2949"/>
                      </a:moveTo>
                      <a:cubicBezTo>
                        <a:pt x="20541" y="6821"/>
                        <a:pt x="20609" y="13032"/>
                        <a:pt x="16821" y="16820"/>
                      </a:cubicBezTo>
                      <a:cubicBezTo>
                        <a:pt x="13033" y="20609"/>
                        <a:pt x="6823" y="20541"/>
                        <a:pt x="2950" y="16669"/>
                      </a:cubicBezTo>
                      <a:cubicBezTo>
                        <a:pt x="-923" y="12797"/>
                        <a:pt x="-991" y="6586"/>
                        <a:pt x="2797" y="2798"/>
                      </a:cubicBezTo>
                      <a:cubicBezTo>
                        <a:pt x="6585" y="-991"/>
                        <a:pt x="12795" y="-923"/>
                        <a:pt x="16668" y="2949"/>
                      </a:cubicBezTo>
                      <a:close/>
                    </a:path>
                  </a:pathLst>
                </a:custGeom>
                <a:solidFill>
                  <a:srgbClr val="662A16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59" name="Shape" descr="Shape"/>
                <p:cNvPicPr>
                  <a:picLocks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618588" cy="626603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64" name="Shape"/>
              <p:cNvGrpSpPr/>
              <p:nvPr/>
            </p:nvGrpSpPr>
            <p:grpSpPr>
              <a:xfrm rot="20127420" flipH="1">
                <a:off x="130376" y="128961"/>
                <a:ext cx="419992" cy="441919"/>
                <a:chOff x="0" y="0"/>
                <a:chExt cx="419990" cy="441917"/>
              </a:xfrm>
            </p:grpSpPr>
            <p:sp>
              <p:nvSpPr>
                <p:cNvPr id="163" name="Shape"/>
                <p:cNvSpPr/>
                <p:nvPr/>
              </p:nvSpPr>
              <p:spPr>
                <a:xfrm>
                  <a:off x="50800" y="50801"/>
                  <a:ext cx="318391" cy="340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4" h="19621" extrusionOk="0">
                      <a:moveTo>
                        <a:pt x="16661" y="2946"/>
                      </a:moveTo>
                      <a:cubicBezTo>
                        <a:pt x="20535" y="6817"/>
                        <a:pt x="20607" y="13028"/>
                        <a:pt x="16822" y="16820"/>
                      </a:cubicBezTo>
                      <a:cubicBezTo>
                        <a:pt x="13037" y="20611"/>
                        <a:pt x="6827" y="20547"/>
                        <a:pt x="2953" y="16676"/>
                      </a:cubicBezTo>
                      <a:cubicBezTo>
                        <a:pt x="-921" y="12805"/>
                        <a:pt x="-993" y="6594"/>
                        <a:pt x="2792" y="2802"/>
                      </a:cubicBezTo>
                      <a:cubicBezTo>
                        <a:pt x="6577" y="-989"/>
                        <a:pt x="12787" y="-925"/>
                        <a:pt x="16661" y="29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62" name="Shape" descr="Shape"/>
                <p:cNvPicPr>
                  <a:picLocks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19991" cy="441918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172" name="Group"/>
            <p:cNvGrpSpPr/>
            <p:nvPr/>
          </p:nvGrpSpPr>
          <p:grpSpPr>
            <a:xfrm rot="2550134">
              <a:off x="1870421" y="142841"/>
              <a:ext cx="805984" cy="809847"/>
              <a:chOff x="-71020" y="-63639"/>
              <a:chExt cx="805983" cy="809846"/>
            </a:xfrm>
          </p:grpSpPr>
          <p:grpSp>
            <p:nvGrpSpPr>
              <p:cNvPr id="168" name="Shape"/>
              <p:cNvGrpSpPr/>
              <p:nvPr/>
            </p:nvGrpSpPr>
            <p:grpSpPr>
              <a:xfrm rot="20127420" flipH="1">
                <a:off x="29057" y="34462"/>
                <a:ext cx="605828" cy="613644"/>
                <a:chOff x="0" y="0"/>
                <a:chExt cx="605827" cy="613642"/>
              </a:xfrm>
            </p:grpSpPr>
            <p:sp>
              <p:nvSpPr>
                <p:cNvPr id="167" name="Shape"/>
                <p:cNvSpPr/>
                <p:nvPr/>
              </p:nvSpPr>
              <p:spPr>
                <a:xfrm>
                  <a:off x="50800" y="50800"/>
                  <a:ext cx="504227" cy="512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19618" extrusionOk="0">
                      <a:moveTo>
                        <a:pt x="16668" y="2949"/>
                      </a:moveTo>
                      <a:cubicBezTo>
                        <a:pt x="20541" y="6821"/>
                        <a:pt x="20609" y="13032"/>
                        <a:pt x="16821" y="16820"/>
                      </a:cubicBezTo>
                      <a:cubicBezTo>
                        <a:pt x="13033" y="20609"/>
                        <a:pt x="6823" y="20541"/>
                        <a:pt x="2950" y="16669"/>
                      </a:cubicBezTo>
                      <a:cubicBezTo>
                        <a:pt x="-923" y="12797"/>
                        <a:pt x="-991" y="6586"/>
                        <a:pt x="2797" y="2798"/>
                      </a:cubicBezTo>
                      <a:cubicBezTo>
                        <a:pt x="6585" y="-991"/>
                        <a:pt x="12795" y="-923"/>
                        <a:pt x="16668" y="2949"/>
                      </a:cubicBezTo>
                      <a:close/>
                    </a:path>
                  </a:pathLst>
                </a:custGeom>
                <a:solidFill>
                  <a:srgbClr val="662A16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66" name="Shape" descr="Shape"/>
                <p:cNvPicPr>
                  <a:picLocks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605829" cy="613643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71" name="Shape"/>
              <p:cNvGrpSpPr/>
              <p:nvPr/>
            </p:nvGrpSpPr>
            <p:grpSpPr>
              <a:xfrm rot="20127420" flipH="1">
                <a:off x="125904" y="124524"/>
                <a:ext cx="412134" cy="433519"/>
                <a:chOff x="0" y="0"/>
                <a:chExt cx="412132" cy="433518"/>
              </a:xfrm>
            </p:grpSpPr>
            <p:sp>
              <p:nvSpPr>
                <p:cNvPr id="170" name="Shape"/>
                <p:cNvSpPr/>
                <p:nvPr/>
              </p:nvSpPr>
              <p:spPr>
                <a:xfrm>
                  <a:off x="50800" y="50801"/>
                  <a:ext cx="310532" cy="331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4" h="19621" extrusionOk="0">
                      <a:moveTo>
                        <a:pt x="16661" y="2946"/>
                      </a:moveTo>
                      <a:cubicBezTo>
                        <a:pt x="20535" y="6817"/>
                        <a:pt x="20607" y="13028"/>
                        <a:pt x="16822" y="16820"/>
                      </a:cubicBezTo>
                      <a:cubicBezTo>
                        <a:pt x="13037" y="20611"/>
                        <a:pt x="6827" y="20547"/>
                        <a:pt x="2953" y="16676"/>
                      </a:cubicBezTo>
                      <a:cubicBezTo>
                        <a:pt x="-921" y="12805"/>
                        <a:pt x="-993" y="6594"/>
                        <a:pt x="2792" y="2802"/>
                      </a:cubicBezTo>
                      <a:cubicBezTo>
                        <a:pt x="6577" y="-989"/>
                        <a:pt x="12787" y="-925"/>
                        <a:pt x="16661" y="29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69" name="Shape" descr="Shape"/>
                <p:cNvPicPr>
                  <a:picLocks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12133" cy="433519"/>
                </a:xfrm>
                <a:prstGeom prst="rect">
                  <a:avLst/>
                </a:prstGeom>
                <a:effectLst/>
              </p:spPr>
            </p:pic>
          </p:grpSp>
        </p:grpSp>
      </p:grpSp>
      <p:pic>
        <p:nvPicPr>
          <p:cNvPr id="174" name="Real-Egg-Slide-BG.png" descr="Real-Egg-Slide-BG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52" grpId="2" animBg="1" advAuto="0"/>
      <p:bldP spid="173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109302"/>
            <a:lumOff val="-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"/>
          <p:cNvGrpSpPr/>
          <p:nvPr/>
        </p:nvGrpSpPr>
        <p:grpSpPr>
          <a:xfrm>
            <a:off x="1447478" y="1334296"/>
            <a:ext cx="4823312" cy="6871617"/>
            <a:chOff x="-50800" y="-50885"/>
            <a:chExt cx="4823310" cy="6871616"/>
          </a:xfrm>
        </p:grpSpPr>
        <p:grpSp>
          <p:nvGrpSpPr>
            <p:cNvPr id="188" name="Group"/>
            <p:cNvGrpSpPr/>
            <p:nvPr/>
          </p:nvGrpSpPr>
          <p:grpSpPr>
            <a:xfrm>
              <a:off x="-50801" y="-50885"/>
              <a:ext cx="4823312" cy="6871617"/>
              <a:chOff x="-50800" y="-50884"/>
              <a:chExt cx="4823310" cy="6871616"/>
            </a:xfrm>
          </p:grpSpPr>
          <p:grpSp>
            <p:nvGrpSpPr>
              <p:cNvPr id="178" name="Shape"/>
              <p:cNvGrpSpPr/>
              <p:nvPr/>
            </p:nvGrpSpPr>
            <p:grpSpPr>
              <a:xfrm>
                <a:off x="168320" y="294164"/>
                <a:ext cx="4483664" cy="6526568"/>
                <a:chOff x="0" y="0"/>
                <a:chExt cx="4483662" cy="6526566"/>
              </a:xfrm>
            </p:grpSpPr>
            <p:sp>
              <p:nvSpPr>
                <p:cNvPr id="177" name="Shape"/>
                <p:cNvSpPr/>
                <p:nvPr/>
              </p:nvSpPr>
              <p:spPr>
                <a:xfrm>
                  <a:off x="50808" y="50799"/>
                  <a:ext cx="4361346" cy="640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1" h="21124" extrusionOk="0">
                      <a:moveTo>
                        <a:pt x="6141" y="683"/>
                      </a:moveTo>
                      <a:cubicBezTo>
                        <a:pt x="4240" y="1191"/>
                        <a:pt x="2688" y="2137"/>
                        <a:pt x="1777" y="3343"/>
                      </a:cubicBezTo>
                      <a:cubicBezTo>
                        <a:pt x="1030" y="4332"/>
                        <a:pt x="765" y="5434"/>
                        <a:pt x="519" y="6524"/>
                      </a:cubicBezTo>
                      <a:cubicBezTo>
                        <a:pt x="83" y="8461"/>
                        <a:pt x="-305" y="10434"/>
                        <a:pt x="347" y="12348"/>
                      </a:cubicBezTo>
                      <a:cubicBezTo>
                        <a:pt x="778" y="13614"/>
                        <a:pt x="1656" y="14792"/>
                        <a:pt x="2497" y="15961"/>
                      </a:cubicBezTo>
                      <a:cubicBezTo>
                        <a:pt x="4361" y="18553"/>
                        <a:pt x="6875" y="21274"/>
                        <a:pt x="11047" y="21117"/>
                      </a:cubicBezTo>
                      <a:cubicBezTo>
                        <a:pt x="15006" y="20968"/>
                        <a:pt x="17086" y="18311"/>
                        <a:pt x="18505" y="15771"/>
                      </a:cubicBezTo>
                      <a:cubicBezTo>
                        <a:pt x="19880" y="13310"/>
                        <a:pt x="21295" y="10756"/>
                        <a:pt x="21239" y="8097"/>
                      </a:cubicBezTo>
                      <a:cubicBezTo>
                        <a:pt x="21179" y="5261"/>
                        <a:pt x="19433" y="2479"/>
                        <a:pt x="15789" y="985"/>
                      </a:cubicBezTo>
                      <a:cubicBezTo>
                        <a:pt x="12873" y="-211"/>
                        <a:pt x="9217" y="-326"/>
                        <a:pt x="6141" y="6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0237">
                      <a:srgbClr val="F8EDDE"/>
                    </a:gs>
                    <a:gs pos="74202">
                      <a:srgbClr val="D7A69C"/>
                    </a:gs>
                  </a:gsLst>
                  <a:lin ang="21531576" scaled="0"/>
                </a:gra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76" name="Shape" descr="Shape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483664" cy="652656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81" name="Shape"/>
              <p:cNvGrpSpPr/>
              <p:nvPr/>
            </p:nvGrpSpPr>
            <p:grpSpPr>
              <a:xfrm>
                <a:off x="-50801" y="-50885"/>
                <a:ext cx="4823312" cy="3937495"/>
                <a:chOff x="0" y="0"/>
                <a:chExt cx="4823310" cy="3937494"/>
              </a:xfrm>
            </p:grpSpPr>
            <p:sp>
              <p:nvSpPr>
                <p:cNvPr id="180" name="Shape"/>
                <p:cNvSpPr/>
                <p:nvPr/>
              </p:nvSpPr>
              <p:spPr>
                <a:xfrm>
                  <a:off x="50799" y="50884"/>
                  <a:ext cx="4712813" cy="3814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7" h="21211" extrusionOk="0">
                      <a:moveTo>
                        <a:pt x="7258" y="10002"/>
                      </a:moveTo>
                      <a:lnTo>
                        <a:pt x="4149" y="7189"/>
                      </a:lnTo>
                      <a:cubicBezTo>
                        <a:pt x="3498" y="8108"/>
                        <a:pt x="2939" y="9135"/>
                        <a:pt x="2487" y="10251"/>
                      </a:cubicBezTo>
                      <a:cubicBezTo>
                        <a:pt x="1748" y="12070"/>
                        <a:pt x="1352" y="13993"/>
                        <a:pt x="1154" y="15912"/>
                      </a:cubicBezTo>
                      <a:cubicBezTo>
                        <a:pt x="975" y="17643"/>
                        <a:pt x="954" y="19413"/>
                        <a:pt x="1105" y="21211"/>
                      </a:cubicBezTo>
                      <a:cubicBezTo>
                        <a:pt x="-433" y="16231"/>
                        <a:pt x="-363" y="10702"/>
                        <a:pt x="1300" y="5784"/>
                      </a:cubicBezTo>
                      <a:cubicBezTo>
                        <a:pt x="1704" y="4589"/>
                        <a:pt x="2212" y="3426"/>
                        <a:pt x="3022" y="2608"/>
                      </a:cubicBezTo>
                      <a:cubicBezTo>
                        <a:pt x="3508" y="2117"/>
                        <a:pt x="4077" y="1781"/>
                        <a:pt x="4634" y="1428"/>
                      </a:cubicBezTo>
                      <a:cubicBezTo>
                        <a:pt x="5975" y="578"/>
                        <a:pt x="7398" y="-389"/>
                        <a:pt x="8834" y="161"/>
                      </a:cubicBezTo>
                      <a:cubicBezTo>
                        <a:pt x="9655" y="475"/>
                        <a:pt x="10324" y="1282"/>
                        <a:pt x="11180" y="1424"/>
                      </a:cubicBezTo>
                      <a:cubicBezTo>
                        <a:pt x="12332" y="1614"/>
                        <a:pt x="13337" y="566"/>
                        <a:pt x="14479" y="415"/>
                      </a:cubicBezTo>
                      <a:cubicBezTo>
                        <a:pt x="15693" y="254"/>
                        <a:pt x="16807" y="1072"/>
                        <a:pt x="17705" y="2114"/>
                      </a:cubicBezTo>
                      <a:cubicBezTo>
                        <a:pt x="18332" y="2842"/>
                        <a:pt x="18874" y="3677"/>
                        <a:pt x="19320" y="4589"/>
                      </a:cubicBezTo>
                      <a:cubicBezTo>
                        <a:pt x="20348" y="6690"/>
                        <a:pt x="20838" y="9110"/>
                        <a:pt x="20993" y="11562"/>
                      </a:cubicBezTo>
                      <a:cubicBezTo>
                        <a:pt x="21167" y="14324"/>
                        <a:pt x="20920" y="17102"/>
                        <a:pt x="20264" y="19750"/>
                      </a:cubicBezTo>
                      <a:cubicBezTo>
                        <a:pt x="20654" y="17137"/>
                        <a:pt x="20375" y="14438"/>
                        <a:pt x="19469" y="12031"/>
                      </a:cubicBezTo>
                      <a:cubicBezTo>
                        <a:pt x="18683" y="9940"/>
                        <a:pt x="17454" y="8158"/>
                        <a:pt x="15910" y="6878"/>
                      </a:cubicBezTo>
                      <a:lnTo>
                        <a:pt x="14510" y="9604"/>
                      </a:lnTo>
                      <a:lnTo>
                        <a:pt x="12263" y="6578"/>
                      </a:lnTo>
                      <a:lnTo>
                        <a:pt x="12437" y="10193"/>
                      </a:lnTo>
                      <a:lnTo>
                        <a:pt x="10871" y="7558"/>
                      </a:lnTo>
                      <a:lnTo>
                        <a:pt x="9689" y="9510"/>
                      </a:lnTo>
                      <a:lnTo>
                        <a:pt x="7515" y="6962"/>
                      </a:lnTo>
                      <a:lnTo>
                        <a:pt x="7258" y="1000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41500"/>
                    </a:gs>
                    <a:gs pos="100000">
                      <a:srgbClr val="5C2809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79" name="Shape" descr="Shape"/>
                <p:cNvPicPr>
                  <a:picLocks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4823312" cy="3937495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84" name="Shape"/>
              <p:cNvGrpSpPr/>
              <p:nvPr/>
            </p:nvGrpSpPr>
            <p:grpSpPr>
              <a:xfrm rot="20199111">
                <a:off x="682035" y="2037425"/>
                <a:ext cx="1162376" cy="423783"/>
                <a:chOff x="0" y="0"/>
                <a:chExt cx="1162375" cy="423782"/>
              </a:xfrm>
            </p:grpSpPr>
            <p:sp>
              <p:nvSpPr>
                <p:cNvPr id="183" name="Shape"/>
                <p:cNvSpPr/>
                <p:nvPr/>
              </p:nvSpPr>
              <p:spPr>
                <a:xfrm>
                  <a:off x="71842" y="57286"/>
                  <a:ext cx="1018692" cy="281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673" extrusionOk="0">
                      <a:moveTo>
                        <a:pt x="3842" y="4334"/>
                      </a:moveTo>
                      <a:cubicBezTo>
                        <a:pt x="6508" y="-282"/>
                        <a:pt x="9886" y="-927"/>
                        <a:pt x="13029" y="1068"/>
                      </a:cubicBezTo>
                      <a:cubicBezTo>
                        <a:pt x="16470" y="3251"/>
                        <a:pt x="19502" y="8403"/>
                        <a:pt x="21600" y="15633"/>
                      </a:cubicBezTo>
                      <a:cubicBezTo>
                        <a:pt x="18639" y="12696"/>
                        <a:pt x="15477" y="11271"/>
                        <a:pt x="12297" y="11438"/>
                      </a:cubicBezTo>
                      <a:cubicBezTo>
                        <a:pt x="7944" y="11667"/>
                        <a:pt x="3696" y="14857"/>
                        <a:pt x="0" y="20673"/>
                      </a:cubicBezTo>
                      <a:cubicBezTo>
                        <a:pt x="268" y="14064"/>
                        <a:pt x="1673" y="8088"/>
                        <a:pt x="3842" y="4334"/>
                      </a:cubicBezTo>
                      <a:close/>
                    </a:path>
                  </a:pathLst>
                </a:custGeom>
                <a:solidFill>
                  <a:srgbClr val="662A16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82" name="Shape" descr="Shape"/>
                <p:cNvPicPr>
                  <a:picLocks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1162376" cy="423784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87" name="Shape"/>
              <p:cNvGrpSpPr/>
              <p:nvPr/>
            </p:nvGrpSpPr>
            <p:grpSpPr>
              <a:xfrm rot="1357004">
                <a:off x="2931995" y="2037492"/>
                <a:ext cx="1162376" cy="423784"/>
                <a:chOff x="0" y="0"/>
                <a:chExt cx="1162375" cy="423782"/>
              </a:xfrm>
            </p:grpSpPr>
            <p:sp>
              <p:nvSpPr>
                <p:cNvPr id="186" name="Shape"/>
                <p:cNvSpPr/>
                <p:nvPr/>
              </p:nvSpPr>
              <p:spPr>
                <a:xfrm>
                  <a:off x="71842" y="57286"/>
                  <a:ext cx="1018692" cy="281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673" extrusionOk="0">
                      <a:moveTo>
                        <a:pt x="3842" y="4334"/>
                      </a:moveTo>
                      <a:cubicBezTo>
                        <a:pt x="6508" y="-282"/>
                        <a:pt x="9886" y="-927"/>
                        <a:pt x="13029" y="1068"/>
                      </a:cubicBezTo>
                      <a:cubicBezTo>
                        <a:pt x="16470" y="3251"/>
                        <a:pt x="19502" y="8403"/>
                        <a:pt x="21600" y="15633"/>
                      </a:cubicBezTo>
                      <a:cubicBezTo>
                        <a:pt x="18639" y="12696"/>
                        <a:pt x="15477" y="11271"/>
                        <a:pt x="12297" y="11438"/>
                      </a:cubicBezTo>
                      <a:cubicBezTo>
                        <a:pt x="7944" y="11667"/>
                        <a:pt x="3696" y="14857"/>
                        <a:pt x="0" y="20673"/>
                      </a:cubicBezTo>
                      <a:cubicBezTo>
                        <a:pt x="268" y="14064"/>
                        <a:pt x="1673" y="8088"/>
                        <a:pt x="3842" y="4334"/>
                      </a:cubicBezTo>
                      <a:close/>
                    </a:path>
                  </a:pathLst>
                </a:custGeom>
                <a:solidFill>
                  <a:srgbClr val="662A16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85" name="Shape" descr="Shape"/>
                <p:cNvPicPr>
                  <a:picLocks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1162376" cy="423784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18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81465" y="3226896"/>
              <a:ext cx="1349881" cy="1005746"/>
            </a:xfrm>
            <a:prstGeom prst="rect">
              <a:avLst/>
            </a:prstGeom>
            <a:effectLst/>
          </p:spPr>
        </p:pic>
      </p:grpSp>
      <p:sp>
        <p:nvSpPr>
          <p:cNvPr id="192" name="And if it’s a nice surprise?"/>
          <p:cNvSpPr txBox="1"/>
          <p:nvPr/>
        </p:nvSpPr>
        <p:spPr>
          <a:xfrm>
            <a:off x="6920788" y="3703122"/>
            <a:ext cx="5769902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/>
            </a:lvl1pPr>
          </a:lstStyle>
          <a:p>
            <a:r>
              <a:rPr lang="en-GB" dirty="0" err="1"/>
              <a:t>Syrpéis</a:t>
            </a:r>
            <a:r>
              <a:rPr dirty="0"/>
              <a:t>?</a:t>
            </a:r>
          </a:p>
        </p:txBody>
      </p:sp>
      <p:pic>
        <p:nvPicPr>
          <p:cNvPr id="193" name="Real-Egg-Slide-BG.png" descr="Real-Egg-Slide-B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Group"/>
          <p:cNvGrpSpPr/>
          <p:nvPr/>
        </p:nvGrpSpPr>
        <p:grpSpPr>
          <a:xfrm>
            <a:off x="2395894" y="6077397"/>
            <a:ext cx="2906375" cy="1563812"/>
            <a:chOff x="-70992" y="-71842"/>
            <a:chExt cx="2906373" cy="1563810"/>
          </a:xfrm>
        </p:grpSpPr>
        <p:grpSp>
          <p:nvGrpSpPr>
            <p:cNvPr id="196" name="Shape"/>
            <p:cNvGrpSpPr/>
            <p:nvPr/>
          </p:nvGrpSpPr>
          <p:grpSpPr>
            <a:xfrm>
              <a:off x="-70993" y="-71843"/>
              <a:ext cx="2906374" cy="1563812"/>
              <a:chOff x="0" y="0"/>
              <a:chExt cx="2906373" cy="1563810"/>
            </a:xfrm>
          </p:grpSpPr>
          <p:sp>
            <p:nvSpPr>
              <p:cNvPr id="195" name="Shape"/>
              <p:cNvSpPr/>
              <p:nvPr/>
            </p:nvSpPr>
            <p:spPr>
              <a:xfrm>
                <a:off x="70989" y="71842"/>
                <a:ext cx="2775595" cy="142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1418" extrusionOk="0">
                    <a:moveTo>
                      <a:pt x="21121" y="0"/>
                    </a:moveTo>
                    <a:cubicBezTo>
                      <a:pt x="17626" y="449"/>
                      <a:pt x="14125" y="716"/>
                      <a:pt x="10623" y="801"/>
                    </a:cubicBezTo>
                    <a:cubicBezTo>
                      <a:pt x="7076" y="886"/>
                      <a:pt x="3535" y="756"/>
                      <a:pt x="7" y="499"/>
                    </a:cubicBezTo>
                    <a:cubicBezTo>
                      <a:pt x="-92" y="5955"/>
                      <a:pt x="938" y="11073"/>
                      <a:pt x="2746" y="14836"/>
                    </a:cubicBezTo>
                    <a:cubicBezTo>
                      <a:pt x="4876" y="19271"/>
                      <a:pt x="7949" y="21600"/>
                      <a:pt x="11224" y="21407"/>
                    </a:cubicBezTo>
                    <a:cubicBezTo>
                      <a:pt x="14251" y="21228"/>
                      <a:pt x="17058" y="18862"/>
                      <a:pt x="18944" y="14582"/>
                    </a:cubicBezTo>
                    <a:cubicBezTo>
                      <a:pt x="20657" y="10694"/>
                      <a:pt x="21508" y="5420"/>
                      <a:pt x="21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94" name="Shape" descr="Shap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2906375" cy="156381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99" name="Shape"/>
            <p:cNvGrpSpPr/>
            <p:nvPr/>
          </p:nvGrpSpPr>
          <p:grpSpPr>
            <a:xfrm>
              <a:off x="140837" y="-8841"/>
              <a:ext cx="2694306" cy="516738"/>
              <a:chOff x="0" y="0"/>
              <a:chExt cx="2694305" cy="516737"/>
            </a:xfrm>
          </p:grpSpPr>
          <p:sp>
            <p:nvSpPr>
              <p:cNvPr id="198" name="Shape"/>
              <p:cNvSpPr/>
              <p:nvPr/>
            </p:nvSpPr>
            <p:spPr>
              <a:xfrm>
                <a:off x="78488" y="71842"/>
                <a:ext cx="2506873" cy="38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935" extrusionOk="0">
                    <a:moveTo>
                      <a:pt x="0" y="1422"/>
                    </a:moveTo>
                    <a:cubicBezTo>
                      <a:pt x="218" y="4562"/>
                      <a:pt x="548" y="7409"/>
                      <a:pt x="970" y="9780"/>
                    </a:cubicBezTo>
                    <a:cubicBezTo>
                      <a:pt x="3049" y="21479"/>
                      <a:pt x="6252" y="18818"/>
                      <a:pt x="9180" y="18341"/>
                    </a:cubicBezTo>
                    <a:cubicBezTo>
                      <a:pt x="12877" y="17738"/>
                      <a:pt x="16823" y="21600"/>
                      <a:pt x="19891" y="9615"/>
                    </a:cubicBezTo>
                    <a:cubicBezTo>
                      <a:pt x="20557" y="7016"/>
                      <a:pt x="21135" y="3760"/>
                      <a:pt x="21600" y="0"/>
                    </a:cubicBezTo>
                    <a:cubicBezTo>
                      <a:pt x="17979" y="2860"/>
                      <a:pt x="14329" y="4399"/>
                      <a:pt x="10674" y="4607"/>
                    </a:cubicBezTo>
                    <a:cubicBezTo>
                      <a:pt x="7108" y="4810"/>
                      <a:pt x="3543" y="3746"/>
                      <a:pt x="0" y="14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97" name="Shape" descr="Shape"/>
              <p:cNvPicPr>
                <a:picLocks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-1"/>
                <a:ext cx="2694306" cy="51673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02" name="Shape"/>
            <p:cNvGrpSpPr/>
            <p:nvPr/>
          </p:nvGrpSpPr>
          <p:grpSpPr>
            <a:xfrm>
              <a:off x="682963" y="510112"/>
              <a:ext cx="1488614" cy="719944"/>
              <a:chOff x="0" y="0"/>
              <a:chExt cx="1488612" cy="719943"/>
            </a:xfrm>
          </p:grpSpPr>
          <p:sp>
            <p:nvSpPr>
              <p:cNvPr id="201" name="Shape"/>
              <p:cNvSpPr/>
              <p:nvPr/>
            </p:nvSpPr>
            <p:spPr>
              <a:xfrm>
                <a:off x="68714" y="64730"/>
                <a:ext cx="1350930" cy="588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7" h="19807" extrusionOk="0">
                    <a:moveTo>
                      <a:pt x="3680" y="2633"/>
                    </a:moveTo>
                    <a:cubicBezTo>
                      <a:pt x="1508" y="1962"/>
                      <a:pt x="-324" y="6301"/>
                      <a:pt x="48" y="11208"/>
                    </a:cubicBezTo>
                    <a:cubicBezTo>
                      <a:pt x="653" y="19201"/>
                      <a:pt x="5324" y="19285"/>
                      <a:pt x="9347" y="19632"/>
                    </a:cubicBezTo>
                    <a:cubicBezTo>
                      <a:pt x="14307" y="20060"/>
                      <a:pt x="20150" y="20447"/>
                      <a:pt x="20772" y="11174"/>
                    </a:cubicBezTo>
                    <a:cubicBezTo>
                      <a:pt x="21276" y="3663"/>
                      <a:pt x="17403" y="-1153"/>
                      <a:pt x="13116" y="239"/>
                    </a:cubicBezTo>
                    <a:cubicBezTo>
                      <a:pt x="10301" y="1153"/>
                      <a:pt x="7835" y="3711"/>
                      <a:pt x="6108" y="8491"/>
                    </a:cubicBezTo>
                    <a:cubicBezTo>
                      <a:pt x="6054" y="5513"/>
                      <a:pt x="5031" y="3050"/>
                      <a:pt x="3680" y="2633"/>
                    </a:cubicBezTo>
                    <a:close/>
                  </a:path>
                </a:pathLst>
              </a:custGeom>
              <a:solidFill>
                <a:schemeClr val="accent5">
                  <a:hueOff val="106375"/>
                  <a:satOff val="9554"/>
                  <a:lumOff val="-13516"/>
                </a:scheme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00" name="Shape" descr="Shape"/>
              <p:cNvPicPr>
                <a:picLocks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1488613" cy="719944"/>
              </a:xfrm>
              <a:prstGeom prst="rect">
                <a:avLst/>
              </a:prstGeom>
              <a:effectLst/>
            </p:spPr>
          </p:pic>
        </p:grpSp>
        <p:grpSp>
          <p:nvGrpSpPr>
            <p:cNvPr id="205" name="Shape"/>
            <p:cNvGrpSpPr/>
            <p:nvPr/>
          </p:nvGrpSpPr>
          <p:grpSpPr>
            <a:xfrm>
              <a:off x="234420" y="735111"/>
              <a:ext cx="2209599" cy="668121"/>
              <a:chOff x="0" y="0"/>
              <a:chExt cx="2209598" cy="668120"/>
            </a:xfrm>
          </p:grpSpPr>
          <p:sp>
            <p:nvSpPr>
              <p:cNvPr id="204" name="Shape"/>
              <p:cNvSpPr/>
              <p:nvPr/>
            </p:nvSpPr>
            <p:spPr>
              <a:xfrm>
                <a:off x="71842" y="71842"/>
                <a:ext cx="2065915" cy="53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18" extrusionOk="0">
                    <a:moveTo>
                      <a:pt x="0" y="0"/>
                    </a:moveTo>
                    <a:cubicBezTo>
                      <a:pt x="2197" y="5886"/>
                      <a:pt x="4674" y="10116"/>
                      <a:pt x="7296" y="12459"/>
                    </a:cubicBezTo>
                    <a:cubicBezTo>
                      <a:pt x="12108" y="16760"/>
                      <a:pt x="17167" y="14588"/>
                      <a:pt x="21600" y="6316"/>
                    </a:cubicBezTo>
                    <a:lnTo>
                      <a:pt x="18737" y="14503"/>
                    </a:lnTo>
                    <a:cubicBezTo>
                      <a:pt x="18148" y="15867"/>
                      <a:pt x="17526" y="17015"/>
                      <a:pt x="16879" y="17931"/>
                    </a:cubicBezTo>
                    <a:cubicBezTo>
                      <a:pt x="15868" y="19366"/>
                      <a:pt x="14807" y="20221"/>
                      <a:pt x="13733" y="20690"/>
                    </a:cubicBezTo>
                    <a:cubicBezTo>
                      <a:pt x="11651" y="21600"/>
                      <a:pt x="9543" y="21058"/>
                      <a:pt x="7514" y="19079"/>
                    </a:cubicBezTo>
                    <a:cubicBezTo>
                      <a:pt x="5717" y="17328"/>
                      <a:pt x="4010" y="14476"/>
                      <a:pt x="2458" y="106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03" name="Shape" descr="Shape"/>
              <p:cNvPicPr>
                <a:picLocks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-1"/>
                <a:ext cx="2209599" cy="66812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16" name="Group"/>
          <p:cNvGrpSpPr/>
          <p:nvPr/>
        </p:nvGrpSpPr>
        <p:grpSpPr>
          <a:xfrm>
            <a:off x="2097516" y="4075312"/>
            <a:ext cx="1400980" cy="538260"/>
            <a:chOff x="-161644" y="-135841"/>
            <a:chExt cx="1400978" cy="538258"/>
          </a:xfrm>
        </p:grpSpPr>
        <p:grpSp>
          <p:nvGrpSpPr>
            <p:cNvPr id="213" name="Group"/>
            <p:cNvGrpSpPr/>
            <p:nvPr/>
          </p:nvGrpSpPr>
          <p:grpSpPr>
            <a:xfrm>
              <a:off x="192248" y="-57151"/>
              <a:ext cx="693193" cy="459568"/>
              <a:chOff x="-57150" y="-57150"/>
              <a:chExt cx="693191" cy="459566"/>
            </a:xfrm>
          </p:grpSpPr>
          <p:grpSp>
            <p:nvGrpSpPr>
              <p:cNvPr id="209" name="Oval"/>
              <p:cNvGrpSpPr/>
              <p:nvPr/>
            </p:nvGrpSpPr>
            <p:grpSpPr>
              <a:xfrm>
                <a:off x="-57151" y="-57151"/>
                <a:ext cx="693193" cy="459568"/>
                <a:chOff x="0" y="0"/>
                <a:chExt cx="693191" cy="459566"/>
              </a:xfrm>
            </p:grpSpPr>
            <p:sp>
              <p:nvSpPr>
                <p:cNvPr id="208" name="Oval"/>
                <p:cNvSpPr/>
                <p:nvPr/>
              </p:nvSpPr>
              <p:spPr>
                <a:xfrm>
                  <a:off x="57149" y="57149"/>
                  <a:ext cx="578893" cy="345268"/>
                </a:xfrm>
                <a:prstGeom prst="ellipse">
                  <a:avLst/>
                </a:prstGeom>
                <a:solidFill>
                  <a:srgbClr val="632B19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07" name="Oval" descr="Oval"/>
                <p:cNvPicPr>
                  <a:picLocks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693193" cy="45956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12" name="Oval"/>
              <p:cNvGrpSpPr/>
              <p:nvPr/>
            </p:nvGrpSpPr>
            <p:grpSpPr>
              <a:xfrm>
                <a:off x="168048" y="82660"/>
                <a:ext cx="242796" cy="179947"/>
                <a:chOff x="0" y="0"/>
                <a:chExt cx="242794" cy="179945"/>
              </a:xfrm>
            </p:grpSpPr>
            <p:sp>
              <p:nvSpPr>
                <p:cNvPr id="211" name="Oval"/>
                <p:cNvSpPr/>
                <p:nvPr/>
              </p:nvSpPr>
              <p:spPr>
                <a:xfrm>
                  <a:off x="51315" y="64332"/>
                  <a:ext cx="140165" cy="512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10" name="Oval" descr="Oval"/>
                <p:cNvPicPr>
                  <a:picLocks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242796" cy="179946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21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61645" y="-135842"/>
              <a:ext cx="1400980" cy="451630"/>
            </a:xfrm>
            <a:prstGeom prst="rect">
              <a:avLst/>
            </a:prstGeom>
            <a:effectLst/>
          </p:spPr>
        </p:pic>
      </p:grpSp>
      <p:grpSp>
        <p:nvGrpSpPr>
          <p:cNvPr id="226" name="Group"/>
          <p:cNvGrpSpPr/>
          <p:nvPr/>
        </p:nvGrpSpPr>
        <p:grpSpPr>
          <a:xfrm>
            <a:off x="4138396" y="3973611"/>
            <a:ext cx="1400980" cy="551061"/>
            <a:chOff x="-161644" y="-148643"/>
            <a:chExt cx="1400978" cy="551059"/>
          </a:xfrm>
        </p:grpSpPr>
        <p:grpSp>
          <p:nvGrpSpPr>
            <p:cNvPr id="223" name="Group"/>
            <p:cNvGrpSpPr/>
            <p:nvPr/>
          </p:nvGrpSpPr>
          <p:grpSpPr>
            <a:xfrm>
              <a:off x="192248" y="-57151"/>
              <a:ext cx="693193" cy="459568"/>
              <a:chOff x="-57150" y="-57150"/>
              <a:chExt cx="693191" cy="459566"/>
            </a:xfrm>
          </p:grpSpPr>
          <p:grpSp>
            <p:nvGrpSpPr>
              <p:cNvPr id="219" name="Oval"/>
              <p:cNvGrpSpPr/>
              <p:nvPr/>
            </p:nvGrpSpPr>
            <p:grpSpPr>
              <a:xfrm>
                <a:off x="-57151" y="-57151"/>
                <a:ext cx="693193" cy="459568"/>
                <a:chOff x="0" y="0"/>
                <a:chExt cx="693191" cy="459566"/>
              </a:xfrm>
            </p:grpSpPr>
            <p:sp>
              <p:nvSpPr>
                <p:cNvPr id="218" name="Oval"/>
                <p:cNvSpPr/>
                <p:nvPr/>
              </p:nvSpPr>
              <p:spPr>
                <a:xfrm>
                  <a:off x="57149" y="57149"/>
                  <a:ext cx="578893" cy="345268"/>
                </a:xfrm>
                <a:prstGeom prst="ellipse">
                  <a:avLst/>
                </a:prstGeom>
                <a:solidFill>
                  <a:srgbClr val="632B19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17" name="Oval" descr="Oval"/>
                <p:cNvPicPr>
                  <a:picLocks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693193" cy="45956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22" name="Oval"/>
              <p:cNvGrpSpPr/>
              <p:nvPr/>
            </p:nvGrpSpPr>
            <p:grpSpPr>
              <a:xfrm>
                <a:off x="168048" y="82660"/>
                <a:ext cx="242796" cy="179947"/>
                <a:chOff x="0" y="0"/>
                <a:chExt cx="242794" cy="179945"/>
              </a:xfrm>
            </p:grpSpPr>
            <p:sp>
              <p:nvSpPr>
                <p:cNvPr id="221" name="Oval"/>
                <p:cNvSpPr/>
                <p:nvPr/>
              </p:nvSpPr>
              <p:spPr>
                <a:xfrm>
                  <a:off x="51315" y="64332"/>
                  <a:ext cx="140165" cy="512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20" name="Oval" descr="Oval"/>
                <p:cNvPicPr>
                  <a:picLocks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242796" cy="179946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22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61645" y="-148644"/>
              <a:ext cx="1400980" cy="4500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206" grpId="2" animBg="1" advAuto="0"/>
      <p:bldP spid="216" grpId="4" animBg="1" advAuto="0"/>
      <p:bldP spid="226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oc  ?"/>
          <p:cNvSpPr txBox="1"/>
          <p:nvPr/>
        </p:nvSpPr>
        <p:spPr>
          <a:xfrm>
            <a:off x="3588140" y="4338320"/>
            <a:ext cx="5828519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400"/>
            </a:lvl1pPr>
          </a:lstStyle>
          <a:p>
            <a:r>
              <a:rPr lang="en-GB" dirty="0" err="1"/>
              <a:t>Sioc</a:t>
            </a:r>
            <a:r>
              <a:rPr dirty="0"/>
              <a:t>?</a:t>
            </a:r>
          </a:p>
        </p:txBody>
      </p:sp>
      <p:sp>
        <p:nvSpPr>
          <p:cNvPr id="229" name="Lightning"/>
          <p:cNvSpPr/>
          <p:nvPr/>
        </p:nvSpPr>
        <p:spPr>
          <a:xfrm>
            <a:off x="7360068" y="1139837"/>
            <a:ext cx="2395308" cy="429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1" name="The SHOCKS and SURPRISES of Easter"/>
          <p:cNvSpPr txBox="1"/>
          <p:nvPr/>
        </p:nvSpPr>
        <p:spPr>
          <a:xfrm>
            <a:off x="2894888" y="6403390"/>
            <a:ext cx="6847170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900"/>
            </a:pPr>
            <a:r>
              <a:rPr i="1" dirty="0">
                <a:solidFill>
                  <a:schemeClr val="accent5"/>
                </a:solidFill>
              </a:rPr>
              <a:t>S</a:t>
            </a:r>
            <a:r>
              <a:rPr lang="en-GB" i="1" dirty="0" err="1">
                <a:solidFill>
                  <a:schemeClr val="accent5"/>
                </a:solidFill>
              </a:rPr>
              <a:t>iocs</a:t>
            </a:r>
            <a:r>
              <a:rPr i="1" dirty="0"/>
              <a:t> </a:t>
            </a:r>
            <a:r>
              <a:rPr dirty="0"/>
              <a:t>a </a:t>
            </a:r>
            <a:r>
              <a:rPr dirty="0">
                <a:solidFill>
                  <a:schemeClr val="accent5"/>
                </a:solidFill>
              </a:rPr>
              <a:t>S</a:t>
            </a:r>
            <a:r>
              <a:rPr lang="en-GB" dirty="0">
                <a:solidFill>
                  <a:schemeClr val="accent5"/>
                </a:solidFill>
              </a:rPr>
              <a:t>YRPREISYS</a:t>
            </a:r>
            <a:r>
              <a:rPr dirty="0"/>
              <a:t> </a:t>
            </a:r>
            <a:r>
              <a:rPr lang="en-GB" dirty="0"/>
              <a:t>y</a:t>
            </a:r>
            <a:r>
              <a:rPr dirty="0"/>
              <a:t> </a:t>
            </a:r>
            <a:r>
              <a:rPr lang="en-GB" dirty="0" err="1"/>
              <a:t>Pasg</a:t>
            </a:r>
            <a:endParaRPr dirty="0"/>
          </a:p>
        </p:txBody>
      </p:sp>
      <p:pic>
        <p:nvPicPr>
          <p:cNvPr id="232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animBg="1" advAuto="0"/>
      <p:bldP spid="231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Camel.gif" descr="Camel.gif"/>
          <p:cNvPicPr>
            <a:picLocks noChangeAspect="1"/>
          </p:cNvPicPr>
          <p:nvPr/>
        </p:nvPicPr>
        <p:blipFill>
          <a:blip r:embed="rId2">
            <a:extLst/>
          </a:blip>
          <a:srcRect t="8767"/>
          <a:stretch>
            <a:fillRect/>
          </a:stretch>
        </p:blipFill>
        <p:spPr>
          <a:xfrm>
            <a:off x="-50800" y="61763"/>
            <a:ext cx="13106400" cy="8967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donkey.gif" descr="donkey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500" y="3048000"/>
            <a:ext cx="8102600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Washing.gif" descr="Washing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700" y="3809863"/>
            <a:ext cx="13004800" cy="6782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minder!"/>
          <p:cNvSpPr txBox="1"/>
          <p:nvPr/>
        </p:nvSpPr>
        <p:spPr>
          <a:xfrm>
            <a:off x="4268463" y="1138039"/>
            <a:ext cx="33502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34343"/>
                </a:solidFill>
              </a:defRPr>
            </a:lvl1pPr>
          </a:lstStyle>
          <a:p>
            <a:r>
              <a:rPr lang="en-GB" dirty="0" err="1"/>
              <a:t>Cofiwch</a:t>
            </a:r>
            <a:r>
              <a:rPr dirty="0"/>
              <a:t>!</a:t>
            </a:r>
          </a:p>
        </p:txBody>
      </p:sp>
      <p:pic>
        <p:nvPicPr>
          <p:cNvPr id="245" name="donkey.gif" descr="donke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374" y="2209800"/>
            <a:ext cx="3851911" cy="288591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+"/>
          <p:cNvSpPr txBox="1"/>
          <p:nvPr/>
        </p:nvSpPr>
        <p:spPr>
          <a:xfrm>
            <a:off x="2988310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  <p:pic>
        <p:nvPicPr>
          <p:cNvPr id="247" name="Dirty-foot.gif" descr="Dirty-foo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8100" y="2310653"/>
            <a:ext cx="2609724" cy="195729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+"/>
          <p:cNvSpPr txBox="1"/>
          <p:nvPr/>
        </p:nvSpPr>
        <p:spPr>
          <a:xfrm>
            <a:off x="6563232" y="2428472"/>
            <a:ext cx="754381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434343"/>
                </a:solidFill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9892"/>
            <a:ext cx="13004800" cy="146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What’s next?…"/>
          <p:cNvSpPr txBox="1"/>
          <p:nvPr/>
        </p:nvSpPr>
        <p:spPr>
          <a:xfrm>
            <a:off x="1746136" y="676374"/>
            <a:ext cx="839492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434343"/>
                </a:solidFill>
              </a:defRPr>
            </a:pPr>
            <a:r>
              <a:rPr lang="en-GB" dirty="0"/>
              <a:t>Be </a:t>
            </a:r>
            <a:r>
              <a:rPr lang="en-GB" dirty="0" err="1"/>
              <a:t>nesa</a:t>
            </a:r>
            <a:r>
              <a:rPr lang="en-GB" dirty="0"/>
              <a:t>’</a:t>
            </a:r>
            <a:r>
              <a:rPr dirty="0"/>
              <a:t>?</a:t>
            </a:r>
          </a:p>
          <a:p>
            <a:pPr>
              <a:defRPr sz="6000">
                <a:solidFill>
                  <a:srgbClr val="434343"/>
                </a:solidFill>
              </a:defRPr>
            </a:pPr>
            <a:r>
              <a:rPr dirty="0"/>
              <a:t>S</a:t>
            </a:r>
            <a:r>
              <a:rPr lang="en-GB" dirty="0"/>
              <a:t>IOC</a:t>
            </a:r>
            <a:r>
              <a:rPr dirty="0"/>
              <a:t> </a:t>
            </a:r>
            <a:r>
              <a:rPr lang="en-GB" dirty="0"/>
              <a:t>NEU</a:t>
            </a:r>
            <a:r>
              <a:rPr dirty="0"/>
              <a:t> S</a:t>
            </a:r>
            <a:r>
              <a:rPr lang="en-GB" dirty="0"/>
              <a:t>YRPRÉIS</a:t>
            </a:r>
            <a:r>
              <a:rPr dirty="0"/>
              <a:t>?</a:t>
            </a:r>
          </a:p>
        </p:txBody>
      </p:sp>
      <p:pic>
        <p:nvPicPr>
          <p:cNvPr id="252" name="Thumbs-down.gif" descr="Thumbs-down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5707">
            <a:off x="6959600" y="3848100"/>
            <a:ext cx="6121400" cy="466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Thumbs-down.gif" descr="Thumbs-down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88900" y="3270250"/>
            <a:ext cx="6121400" cy="466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</Words>
  <Application>Microsoft Office PowerPoint</Application>
  <PresentationFormat>Custom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Haley</dc:creator>
  <cp:lastModifiedBy>G Jenkins</cp:lastModifiedBy>
  <cp:revision>2</cp:revision>
  <dcterms:modified xsi:type="dcterms:W3CDTF">2019-03-19T14:08:30Z</dcterms:modified>
</cp:coreProperties>
</file>