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77" r:id="rId2"/>
    <p:sldId id="278" r:id="rId3"/>
    <p:sldId id="276" r:id="rId4"/>
    <p:sldId id="265" r:id="rId5"/>
    <p:sldId id="269" r:id="rId6"/>
    <p:sldId id="279" r:id="rId7"/>
    <p:sldId id="280" r:id="rId8"/>
    <p:sldId id="281" r:id="rId9"/>
  </p:sldIdLst>
  <p:sldSz cx="9144000" cy="6858000" type="screen4x3"/>
  <p:notesSz cx="6858000" cy="9144000"/>
  <p:defaultTextStyle>
    <a:defPPr>
      <a:defRPr lang="cy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BC7AB1-BF25-4A14-B6D3-B1BF3A84ABC5}" type="datetimeFigureOut">
              <a:rPr lang="cy-GB"/>
              <a:pPr>
                <a:defRPr/>
              </a:pPr>
              <a:t>08/06/2016</a:t>
            </a:fld>
            <a:endParaRPr lang="cy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y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1DE5ED6-19EA-4D0F-8E17-B5FFAF177B94}" type="slidenum">
              <a:rPr lang="cy-GB" altLang="en-US"/>
              <a:pPr>
                <a:defRPr/>
              </a:pPr>
              <a:t>‹#›</a:t>
            </a:fld>
            <a:endParaRPr lang="cy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4678C-626C-465E-BBA5-513449940655}" type="datetimeFigureOut">
              <a:rPr lang="cy-GB"/>
              <a:pPr>
                <a:defRPr/>
              </a:pPr>
              <a:t>08/06/2016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2B3D2-5504-4B21-BD47-DDD074D04721}" type="slidenum">
              <a:rPr lang="cy-GB" altLang="en-US"/>
              <a:pPr>
                <a:defRPr/>
              </a:pPr>
              <a:t>‹#›</a:t>
            </a:fld>
            <a:endParaRPr lang="cy-GB" altLang="en-US"/>
          </a:p>
        </p:txBody>
      </p:sp>
    </p:spTree>
    <p:extLst>
      <p:ext uri="{BB962C8B-B14F-4D97-AF65-F5344CB8AC3E}">
        <p14:creationId xmlns:p14="http://schemas.microsoft.com/office/powerpoint/2010/main" val="341247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3D1F-4CB3-4B05-9024-2DB089F5E418}" type="datetimeFigureOut">
              <a:rPr lang="cy-GB"/>
              <a:pPr>
                <a:defRPr/>
              </a:pPr>
              <a:t>08/06/2016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31EE-7B96-4388-8CA6-563320343056}" type="slidenum">
              <a:rPr lang="cy-GB" altLang="en-US"/>
              <a:pPr>
                <a:defRPr/>
              </a:pPr>
              <a:t>‹#›</a:t>
            </a:fld>
            <a:endParaRPr lang="cy-GB" altLang="en-US"/>
          </a:p>
        </p:txBody>
      </p:sp>
    </p:spTree>
    <p:extLst>
      <p:ext uri="{BB962C8B-B14F-4D97-AF65-F5344CB8AC3E}">
        <p14:creationId xmlns:p14="http://schemas.microsoft.com/office/powerpoint/2010/main" val="201547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DE826-11F5-4077-8EB1-1D4E8FEE54A7}" type="datetimeFigureOut">
              <a:rPr lang="cy-GB"/>
              <a:pPr>
                <a:defRPr/>
              </a:pPr>
              <a:t>08/06/2016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ACF5-822E-4E52-AFBE-7F0F936C550B}" type="slidenum">
              <a:rPr lang="cy-GB" altLang="en-US"/>
              <a:pPr>
                <a:defRPr/>
              </a:pPr>
              <a:t>‹#›</a:t>
            </a:fld>
            <a:endParaRPr lang="cy-GB" altLang="en-US"/>
          </a:p>
        </p:txBody>
      </p:sp>
    </p:spTree>
    <p:extLst>
      <p:ext uri="{BB962C8B-B14F-4D97-AF65-F5344CB8AC3E}">
        <p14:creationId xmlns:p14="http://schemas.microsoft.com/office/powerpoint/2010/main" val="52418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BE70C-90E7-44D7-98DD-C4F2EEAFE8F7}" type="datetimeFigureOut">
              <a:rPr lang="cy-GB"/>
              <a:pPr>
                <a:defRPr/>
              </a:pPr>
              <a:t>08/06/2016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6DB2F-2BF0-4050-8121-7021D1378E73}" type="slidenum">
              <a:rPr lang="cy-GB" altLang="en-US"/>
              <a:pPr>
                <a:defRPr/>
              </a:pPr>
              <a:t>‹#›</a:t>
            </a:fld>
            <a:endParaRPr lang="cy-GB" altLang="en-US"/>
          </a:p>
        </p:txBody>
      </p:sp>
    </p:spTree>
    <p:extLst>
      <p:ext uri="{BB962C8B-B14F-4D97-AF65-F5344CB8AC3E}">
        <p14:creationId xmlns:p14="http://schemas.microsoft.com/office/powerpoint/2010/main" val="255551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3ED4D-952E-4CF4-8485-81164CC3A1BC}" type="datetimeFigureOut">
              <a:rPr lang="cy-GB"/>
              <a:pPr>
                <a:defRPr/>
              </a:pPr>
              <a:t>08/06/2016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179C6-A34E-4B6C-A411-D42516EBD998}" type="slidenum">
              <a:rPr lang="cy-GB" altLang="en-US"/>
              <a:pPr>
                <a:defRPr/>
              </a:pPr>
              <a:t>‹#›</a:t>
            </a:fld>
            <a:endParaRPr lang="cy-GB" altLang="en-US"/>
          </a:p>
        </p:txBody>
      </p:sp>
    </p:spTree>
    <p:extLst>
      <p:ext uri="{BB962C8B-B14F-4D97-AF65-F5344CB8AC3E}">
        <p14:creationId xmlns:p14="http://schemas.microsoft.com/office/powerpoint/2010/main" val="193725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817E-978E-4810-AF72-92A544873D14}" type="datetimeFigureOut">
              <a:rPr lang="cy-GB"/>
              <a:pPr>
                <a:defRPr/>
              </a:pPr>
              <a:t>08/06/2016</a:t>
            </a:fld>
            <a:endParaRPr lang="cy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y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D49C8-1F84-41ED-A07A-0A74AB4C2341}" type="slidenum">
              <a:rPr lang="cy-GB" altLang="en-US"/>
              <a:pPr>
                <a:defRPr/>
              </a:pPr>
              <a:t>‹#›</a:t>
            </a:fld>
            <a:endParaRPr lang="cy-GB" altLang="en-US"/>
          </a:p>
        </p:txBody>
      </p:sp>
    </p:spTree>
    <p:extLst>
      <p:ext uri="{BB962C8B-B14F-4D97-AF65-F5344CB8AC3E}">
        <p14:creationId xmlns:p14="http://schemas.microsoft.com/office/powerpoint/2010/main" val="306954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29B3-789C-43FD-BFE3-5A50084BCE89}" type="datetimeFigureOut">
              <a:rPr lang="cy-GB"/>
              <a:pPr>
                <a:defRPr/>
              </a:pPr>
              <a:t>08/06/2016</a:t>
            </a:fld>
            <a:endParaRPr lang="cy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y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51A5E-534A-4C2F-B2E2-8F0047C03A03}" type="slidenum">
              <a:rPr lang="cy-GB" altLang="en-US"/>
              <a:pPr>
                <a:defRPr/>
              </a:pPr>
              <a:t>‹#›</a:t>
            </a:fld>
            <a:endParaRPr lang="cy-GB" altLang="en-US"/>
          </a:p>
        </p:txBody>
      </p:sp>
    </p:spTree>
    <p:extLst>
      <p:ext uri="{BB962C8B-B14F-4D97-AF65-F5344CB8AC3E}">
        <p14:creationId xmlns:p14="http://schemas.microsoft.com/office/powerpoint/2010/main" val="364345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FC986-227D-4EAD-85ED-3BD076A87426}" type="datetimeFigureOut">
              <a:rPr lang="cy-GB"/>
              <a:pPr>
                <a:defRPr/>
              </a:pPr>
              <a:t>08/06/2016</a:t>
            </a:fld>
            <a:endParaRPr lang="cy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y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77F96-8246-49B3-9D46-C5BE022AE118}" type="slidenum">
              <a:rPr lang="cy-GB" altLang="en-US"/>
              <a:pPr>
                <a:defRPr/>
              </a:pPr>
              <a:t>‹#›</a:t>
            </a:fld>
            <a:endParaRPr lang="cy-GB" altLang="en-US"/>
          </a:p>
        </p:txBody>
      </p:sp>
    </p:spTree>
    <p:extLst>
      <p:ext uri="{BB962C8B-B14F-4D97-AF65-F5344CB8AC3E}">
        <p14:creationId xmlns:p14="http://schemas.microsoft.com/office/powerpoint/2010/main" val="226122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3BD5-E94F-4671-8983-2D2C70B39764}" type="datetimeFigureOut">
              <a:rPr lang="cy-GB"/>
              <a:pPr>
                <a:defRPr/>
              </a:pPr>
              <a:t>08/06/2016</a:t>
            </a:fld>
            <a:endParaRPr lang="cy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y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57A7-6C32-4B28-ACAC-4A4694BEC71A}" type="slidenum">
              <a:rPr lang="cy-GB" altLang="en-US"/>
              <a:pPr>
                <a:defRPr/>
              </a:pPr>
              <a:t>‹#›</a:t>
            </a:fld>
            <a:endParaRPr lang="cy-GB" altLang="en-US"/>
          </a:p>
        </p:txBody>
      </p:sp>
    </p:spTree>
    <p:extLst>
      <p:ext uri="{BB962C8B-B14F-4D97-AF65-F5344CB8AC3E}">
        <p14:creationId xmlns:p14="http://schemas.microsoft.com/office/powerpoint/2010/main" val="332270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3972-FFFE-45F8-B6B0-A83185D84A8C}" type="datetimeFigureOut">
              <a:rPr lang="cy-GB"/>
              <a:pPr>
                <a:defRPr/>
              </a:pPr>
              <a:t>08/06/2016</a:t>
            </a:fld>
            <a:endParaRPr lang="cy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y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CD06A-F2D1-49A5-91EF-2161147470E9}" type="slidenum">
              <a:rPr lang="cy-GB" altLang="en-US"/>
              <a:pPr>
                <a:defRPr/>
              </a:pPr>
              <a:t>‹#›</a:t>
            </a:fld>
            <a:endParaRPr lang="cy-GB" altLang="en-US"/>
          </a:p>
        </p:txBody>
      </p:sp>
    </p:spTree>
    <p:extLst>
      <p:ext uri="{BB962C8B-B14F-4D97-AF65-F5344CB8AC3E}">
        <p14:creationId xmlns:p14="http://schemas.microsoft.com/office/powerpoint/2010/main" val="190352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y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E0A32-5B3A-484B-92BA-3F3E44AD5B97}" type="datetimeFigureOut">
              <a:rPr lang="cy-GB"/>
              <a:pPr>
                <a:defRPr/>
              </a:pPr>
              <a:t>08/06/2016</a:t>
            </a:fld>
            <a:endParaRPr lang="cy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y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847DB-B993-4DB8-8FA8-3CB0718F5659}" type="slidenum">
              <a:rPr lang="cy-GB" altLang="en-US"/>
              <a:pPr>
                <a:defRPr/>
              </a:pPr>
              <a:t>‹#›</a:t>
            </a:fld>
            <a:endParaRPr lang="cy-GB" altLang="en-US"/>
          </a:p>
        </p:txBody>
      </p:sp>
    </p:spTree>
    <p:extLst>
      <p:ext uri="{BB962C8B-B14F-4D97-AF65-F5344CB8AC3E}">
        <p14:creationId xmlns:p14="http://schemas.microsoft.com/office/powerpoint/2010/main" val="258606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cy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cy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383BCF-24C1-46A3-9960-2BDF544D0AD0}" type="datetimeFigureOut">
              <a:rPr lang="cy-GB"/>
              <a:pPr>
                <a:defRPr/>
              </a:pPr>
              <a:t>08/06/2016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65A2AC-528A-4F9B-A376-8DDAFA31F7A4}" type="slidenum">
              <a:rPr lang="cy-GB" altLang="en-US"/>
              <a:pPr>
                <a:defRPr/>
              </a:pPr>
              <a:t>‹#›</a:t>
            </a:fld>
            <a:endParaRPr lang="cy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t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80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52" y="6471707"/>
            <a:ext cx="1460290" cy="3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2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329184"/>
            <a:ext cx="2819605" cy="4790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48" y="292873"/>
            <a:ext cx="1679678" cy="4437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000" y="2511552"/>
            <a:ext cx="5048048" cy="3791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52" y="6471707"/>
            <a:ext cx="1460290" cy="3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1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4145" y="539234"/>
            <a:ext cx="86222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4800" dirty="0">
                <a:latin typeface="Arial" panose="020B0604020202020204" pitchFamily="34" charset="0"/>
              </a:rPr>
              <a:t>FIFA - </a:t>
            </a:r>
            <a:r>
              <a:rPr lang="en-GB" sz="4800" dirty="0" err="1">
                <a:latin typeface="Arial" panose="020B0604020202020204" pitchFamily="34" charset="0"/>
              </a:rPr>
              <a:t>Uchaf</a:t>
            </a:r>
            <a:r>
              <a:rPr lang="en-GB" sz="4800" dirty="0">
                <a:latin typeface="Arial" panose="020B0604020202020204" pitchFamily="34" charset="0"/>
              </a:rPr>
              <a:t>:  </a:t>
            </a:r>
            <a:r>
              <a:rPr lang="en-GB" sz="4800" b="1" u="sng" dirty="0">
                <a:latin typeface="Arial" panose="020B0604020202020204" pitchFamily="34" charset="0"/>
              </a:rPr>
              <a:t>8</a:t>
            </a:r>
            <a:r>
              <a:rPr lang="en-GB" sz="4800" dirty="0">
                <a:latin typeface="Arial" panose="020B0604020202020204" pitchFamily="34" charset="0"/>
              </a:rPr>
              <a:t> (</a:t>
            </a:r>
            <a:r>
              <a:rPr lang="en-GB" sz="4800" dirty="0" err="1">
                <a:latin typeface="Arial" panose="020B0604020202020204" pitchFamily="34" charset="0"/>
              </a:rPr>
              <a:t>Hydref</a:t>
            </a:r>
            <a:r>
              <a:rPr lang="en-GB" sz="4800" dirty="0">
                <a:latin typeface="Arial" panose="020B0604020202020204" pitchFamily="34" charset="0"/>
              </a:rPr>
              <a:t> 2015)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250" y="1453634"/>
            <a:ext cx="6865617" cy="5156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" y="6442844"/>
            <a:ext cx="1184377" cy="2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4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upload.wikimedia.org/wikipedia/en/7/73/1958_Football_World_Cup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62" y="256682"/>
            <a:ext cx="4484075" cy="642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431" y="2461846"/>
            <a:ext cx="2250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/>
              <a:t>Brasil</a:t>
            </a:r>
            <a:r>
              <a:rPr lang="en-GB" sz="4000" dirty="0"/>
              <a:t> 1 </a:t>
            </a:r>
            <a:r>
              <a:rPr lang="en-GB" sz="4000" dirty="0" err="1"/>
              <a:t>Cymru</a:t>
            </a:r>
            <a:r>
              <a:rPr lang="en-GB" sz="4000" dirty="0"/>
              <a:t> 0</a:t>
            </a:r>
          </a:p>
          <a:p>
            <a:pPr algn="ctr"/>
            <a:r>
              <a:rPr lang="en-GB" sz="4000" dirty="0"/>
              <a:t>1958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" y="6442844"/>
            <a:ext cx="1184377" cy="2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0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698" y="287841"/>
            <a:ext cx="942535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4000" dirty="0">
                <a:latin typeface="Arial" panose="020B0604020202020204" pitchFamily="34" charset="0"/>
              </a:rPr>
              <a:t>FIFA – </a:t>
            </a:r>
            <a:r>
              <a:rPr lang="en-GB" sz="4000" dirty="0" err="1">
                <a:latin typeface="Arial" panose="020B0604020202020204" pitchFamily="34" charset="0"/>
              </a:rPr>
              <a:t>Isaf</a:t>
            </a:r>
            <a:r>
              <a:rPr lang="en-GB" sz="4000" dirty="0">
                <a:latin typeface="Arial" panose="020B0604020202020204" pitchFamily="34" charset="0"/>
              </a:rPr>
              <a:t>   : </a:t>
            </a:r>
            <a:r>
              <a:rPr lang="en-GB" sz="4000" b="1" u="sng" dirty="0">
                <a:latin typeface="Arial" panose="020B0604020202020204" pitchFamily="34" charset="0"/>
              </a:rPr>
              <a:t>117</a:t>
            </a:r>
            <a:r>
              <a:rPr lang="en-GB" sz="4000" dirty="0">
                <a:latin typeface="Arial" panose="020B0604020202020204" pitchFamily="34" charset="0"/>
              </a:rPr>
              <a:t> (</a:t>
            </a:r>
            <a:r>
              <a:rPr lang="en-GB" sz="4000" dirty="0" err="1">
                <a:latin typeface="Arial" panose="020B0604020202020204" pitchFamily="34" charset="0"/>
              </a:rPr>
              <a:t>Awst</a:t>
            </a:r>
            <a:r>
              <a:rPr lang="en-GB" sz="4000" dirty="0">
                <a:latin typeface="Arial" panose="020B0604020202020204" pitchFamily="34" charset="0"/>
              </a:rPr>
              <a:t> 2011)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4000" b="0" i="0" dirty="0">
              <a:effectLst/>
              <a:latin typeface="Arial" panose="020B0604020202020204" pitchFamily="34" charset="0"/>
            </a:endParaRPr>
          </a:p>
          <a:p>
            <a:endParaRPr lang="en-GB" sz="3900" dirty="0">
              <a:latin typeface="Arial" panose="020B0604020202020204" pitchFamily="34" charset="0"/>
            </a:endParaRPr>
          </a:p>
          <a:p>
            <a:r>
              <a:rPr lang="en-GB" sz="3900" b="0" i="0" dirty="0">
                <a:effectLst/>
                <a:latin typeface="Arial" panose="020B0604020202020204" pitchFamily="34" charset="0"/>
              </a:rPr>
              <a:t>115  Haiti – </a:t>
            </a:r>
            <a:r>
              <a:rPr lang="en-GB" sz="3900" b="0" i="0" dirty="0" err="1">
                <a:effectLst/>
                <a:latin typeface="Arial" panose="020B0604020202020204" pitchFamily="34" charset="0"/>
              </a:rPr>
              <a:t>daeargryn</a:t>
            </a:r>
            <a:r>
              <a:rPr lang="en-GB" sz="3900" b="0" i="0" dirty="0">
                <a:effectLst/>
                <a:latin typeface="Arial" panose="020B0604020202020204" pitchFamily="34" charset="0"/>
              </a:rPr>
              <a:t> 2010</a:t>
            </a:r>
          </a:p>
          <a:p>
            <a:r>
              <a:rPr lang="en-GB" sz="3900" dirty="0">
                <a:latin typeface="Arial" panose="020B0604020202020204" pitchFamily="34" charset="0"/>
              </a:rPr>
              <a:t>94    Angola – 27 ml o </a:t>
            </a:r>
            <a:r>
              <a:rPr lang="en-GB" sz="3900" dirty="0" err="1">
                <a:latin typeface="Arial" panose="020B0604020202020204" pitchFamily="34" charset="0"/>
              </a:rPr>
              <a:t>ryfel</a:t>
            </a:r>
            <a:r>
              <a:rPr lang="en-GB" sz="3900" dirty="0">
                <a:latin typeface="Arial" panose="020B0604020202020204" pitchFamily="34" charset="0"/>
              </a:rPr>
              <a:t> </a:t>
            </a:r>
            <a:r>
              <a:rPr lang="en-GB" sz="3900" dirty="0" err="1">
                <a:latin typeface="Arial" panose="020B0604020202020204" pitchFamily="34" charset="0"/>
              </a:rPr>
              <a:t>cartref</a:t>
            </a:r>
            <a:endParaRPr lang="en-GB" sz="3900" dirty="0">
              <a:latin typeface="Arial" panose="020B0604020202020204" pitchFamily="34" charset="0"/>
            </a:endParaRPr>
          </a:p>
          <a:p>
            <a:r>
              <a:rPr lang="en-GB" sz="3900" b="0" i="0" dirty="0">
                <a:effectLst/>
                <a:latin typeface="Arial" panose="020B0604020202020204" pitchFamily="34" charset="0"/>
              </a:rPr>
              <a:t>73   Malawi – </a:t>
            </a:r>
            <a:r>
              <a:rPr lang="en-GB" sz="3900" dirty="0">
                <a:latin typeface="Arial" panose="020B0604020202020204" pitchFamily="34" charset="0"/>
              </a:rPr>
              <a:t>un o</a:t>
            </a:r>
            <a:r>
              <a:rPr lang="en-GB" sz="39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3900" b="0" i="0" dirty="0" err="1">
                <a:effectLst/>
                <a:latin typeface="Arial" panose="020B0604020202020204" pitchFamily="34" charset="0"/>
              </a:rPr>
              <a:t>wledydd</a:t>
            </a:r>
            <a:r>
              <a:rPr lang="en-GB" sz="39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3900" b="0" i="0" dirty="0" err="1">
                <a:effectLst/>
                <a:latin typeface="Arial" panose="020B0604020202020204" pitchFamily="34" charset="0"/>
              </a:rPr>
              <a:t>tlotaf</a:t>
            </a:r>
            <a:r>
              <a:rPr lang="en-GB" sz="3900" b="0" i="0" dirty="0">
                <a:effectLst/>
                <a:latin typeface="Arial" panose="020B0604020202020204" pitchFamily="34" charset="0"/>
              </a:rPr>
              <a:t> y </a:t>
            </a:r>
            <a:r>
              <a:rPr lang="en-GB" sz="3900" b="0" i="0" dirty="0" err="1">
                <a:effectLst/>
                <a:latin typeface="Arial" panose="020B0604020202020204" pitchFamily="34" charset="0"/>
              </a:rPr>
              <a:t>byd</a:t>
            </a:r>
            <a:endParaRPr lang="en-GB" sz="39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232" y="4164703"/>
            <a:ext cx="3492100" cy="2622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" y="6442844"/>
            <a:ext cx="1184377" cy="2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7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2319" y="909633"/>
            <a:ext cx="94253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800" dirty="0" err="1">
                <a:latin typeface="Arial" panose="020B0604020202020204" pitchFamily="34" charset="0"/>
              </a:rPr>
              <a:t>Ffyddlondeb</a:t>
            </a:r>
            <a:endParaRPr lang="en-GB" sz="80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896" y="3933055"/>
            <a:ext cx="3492100" cy="2622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" y="6442844"/>
            <a:ext cx="1184377" cy="2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0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896" y="3933055"/>
            <a:ext cx="3492100" cy="26225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0704" y="329186"/>
            <a:ext cx="6961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‘Mae </a:t>
            </a:r>
            <a:r>
              <a:rPr lang="en-GB" sz="5400" dirty="0" err="1"/>
              <a:t>ffrind</a:t>
            </a:r>
            <a:r>
              <a:rPr lang="en-GB" sz="5400" dirty="0"/>
              <a:t> yn </a:t>
            </a:r>
            <a:r>
              <a:rPr lang="en-GB" sz="5400" dirty="0" err="1"/>
              <a:t>ffyddlon</a:t>
            </a:r>
            <a:r>
              <a:rPr lang="en-GB" sz="5400" dirty="0"/>
              <a:t> bob </a:t>
            </a:r>
            <a:r>
              <a:rPr lang="en-GB" sz="5400" dirty="0" err="1"/>
              <a:t>amser</a:t>
            </a:r>
            <a:r>
              <a:rPr lang="en-GB" sz="5400" dirty="0"/>
              <a:t>.’ </a:t>
            </a:r>
          </a:p>
          <a:p>
            <a:pPr algn="ctr"/>
            <a:endParaRPr lang="en-GB" sz="5400" dirty="0"/>
          </a:p>
          <a:p>
            <a:pPr algn="ctr"/>
            <a:r>
              <a:rPr lang="en-GB" sz="5400" dirty="0"/>
              <a:t>(</a:t>
            </a:r>
            <a:r>
              <a:rPr lang="en-GB" sz="5400" dirty="0" err="1"/>
              <a:t>Diarhebion</a:t>
            </a:r>
            <a:r>
              <a:rPr lang="en-GB" sz="5400" dirty="0"/>
              <a:t> 17:17)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" y="6442844"/>
            <a:ext cx="1184377" cy="2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7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896" y="3933055"/>
            <a:ext cx="3492100" cy="26225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2208" y="329186"/>
            <a:ext cx="768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/>
              <a:t>‘…….</a:t>
            </a:r>
            <a:r>
              <a:rPr lang="en-US" sz="4800" i="1" dirty="0" err="1"/>
              <a:t>rhai</a:t>
            </a:r>
            <a:r>
              <a:rPr lang="en-US" sz="4800" i="1" dirty="0"/>
              <a:t> </a:t>
            </a:r>
            <a:r>
              <a:rPr lang="en-US" sz="4800" i="1" dirty="0" err="1"/>
              <a:t>ffrindiau</a:t>
            </a:r>
            <a:r>
              <a:rPr lang="en-US" sz="4800" i="1" dirty="0"/>
              <a:t> yn gallu </a:t>
            </a:r>
            <a:r>
              <a:rPr lang="en-US" sz="4800" i="1" dirty="0" err="1"/>
              <a:t>brifo</a:t>
            </a:r>
            <a:r>
              <a:rPr lang="en-US" sz="4800" i="1" dirty="0"/>
              <a:t> </a:t>
            </a:r>
            <a:r>
              <a:rPr lang="en-US" sz="4800" i="1" dirty="0" err="1"/>
              <a:t>rhywun</a:t>
            </a:r>
            <a:r>
              <a:rPr lang="en-US" sz="4800" i="1" dirty="0"/>
              <a:t>, </a:t>
            </a:r>
            <a:r>
              <a:rPr lang="en-US" sz="4800" i="1" dirty="0" err="1"/>
              <a:t>ond</a:t>
            </a:r>
            <a:r>
              <a:rPr lang="en-US" sz="4800" i="1" dirty="0"/>
              <a:t> mae </a:t>
            </a:r>
            <a:r>
              <a:rPr lang="en-US" sz="4800" i="1" dirty="0" err="1"/>
              <a:t>ffrind</a:t>
            </a:r>
            <a:r>
              <a:rPr lang="en-US" sz="4800" i="1" dirty="0"/>
              <a:t> go </a:t>
            </a:r>
            <a:r>
              <a:rPr lang="en-US" sz="4800" i="1" dirty="0" err="1"/>
              <a:t>iawn</a:t>
            </a:r>
            <a:r>
              <a:rPr lang="en-US" sz="4800" i="1" dirty="0"/>
              <a:t> yn </a:t>
            </a:r>
            <a:r>
              <a:rPr lang="en-US" sz="4800" i="1" dirty="0" err="1"/>
              <a:t>fwy</a:t>
            </a:r>
            <a:r>
              <a:rPr lang="en-US" sz="4800" i="1" dirty="0"/>
              <a:t> </a:t>
            </a:r>
            <a:r>
              <a:rPr lang="en-US" sz="4800" i="1" dirty="0" err="1"/>
              <a:t>ffyddlon</a:t>
            </a:r>
            <a:r>
              <a:rPr lang="en-US" sz="4800" i="1" dirty="0"/>
              <a:t> </a:t>
            </a:r>
            <a:r>
              <a:rPr lang="en-US" sz="4800" i="1" dirty="0" err="1"/>
              <a:t>na</a:t>
            </a:r>
            <a:r>
              <a:rPr lang="en-US" sz="4800" i="1" dirty="0"/>
              <a:t> </a:t>
            </a:r>
            <a:r>
              <a:rPr lang="en-US" sz="4800" i="1" dirty="0" err="1"/>
              <a:t>brawd</a:t>
            </a:r>
            <a:r>
              <a:rPr lang="en-US" sz="4800" i="1" dirty="0"/>
              <a:t>.’ (</a:t>
            </a:r>
            <a:r>
              <a:rPr lang="en-US" sz="4800" i="1" dirty="0" err="1"/>
              <a:t>Diarhebion</a:t>
            </a:r>
            <a:r>
              <a:rPr lang="en-US" sz="4800" i="1" dirty="0"/>
              <a:t> 18: 24)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" y="6442844"/>
            <a:ext cx="1184377" cy="2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32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2013-02-08T18:23:38Z</dcterms:created>
  <dcterms:modified xsi:type="dcterms:W3CDTF">2016-06-08T14:46:32Z</dcterms:modified>
</cp:coreProperties>
</file>