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3C7-9303-416D-B669-F9A640340E95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022F-6F26-4166-94F4-4E0964BB3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21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3C7-9303-416D-B669-F9A640340E95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022F-6F26-4166-94F4-4E0964BB3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91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3C7-9303-416D-B669-F9A640340E95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022F-6F26-4166-94F4-4E0964BB3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29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3C7-9303-416D-B669-F9A640340E95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022F-6F26-4166-94F4-4E0964BB3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2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3C7-9303-416D-B669-F9A640340E95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022F-6F26-4166-94F4-4E0964BB3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5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3C7-9303-416D-B669-F9A640340E95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022F-6F26-4166-94F4-4E0964BB3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4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3C7-9303-416D-B669-F9A640340E95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022F-6F26-4166-94F4-4E0964BB3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5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3C7-9303-416D-B669-F9A640340E95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022F-6F26-4166-94F4-4E0964BB3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7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3C7-9303-416D-B669-F9A640340E95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022F-6F26-4166-94F4-4E0964BB3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60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3C7-9303-416D-B669-F9A640340E95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022F-6F26-4166-94F4-4E0964BB3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26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23C7-9303-416D-B669-F9A640340E95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D022F-6F26-4166-94F4-4E0964BB3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8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D23C7-9303-416D-B669-F9A640340E95}" type="datetimeFigureOut">
              <a:rPr lang="en-GB" smtClean="0"/>
              <a:t>11/01/2017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D022F-6F26-4166-94F4-4E0964BB3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31" y="6383639"/>
            <a:ext cx="1703602" cy="3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7542" y="1312461"/>
            <a:ext cx="797793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9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CWIS</a:t>
            </a:r>
            <a:endParaRPr lang="en-GB" sz="19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5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31" y="6383639"/>
            <a:ext cx="1703602" cy="3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281" y="408693"/>
            <a:ext cx="79779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.…. .….., ……….. </a:t>
            </a:r>
          </a:p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… … .….. .. </a:t>
            </a:r>
          </a:p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.……, .……    </a:t>
            </a:r>
          </a:p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………. . ..….. ….. .…..! </a:t>
            </a:r>
          </a:p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1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</a:rPr>
              <a:t>Ioan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 3: 18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58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31" y="6383639"/>
            <a:ext cx="1703602" cy="3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281" y="408693"/>
            <a:ext cx="79779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Blant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annwyl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peidiwch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dim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siarad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am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gariad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gwnewch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rywbeth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ddangos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eich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cariad! </a:t>
            </a:r>
          </a:p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1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</a:rPr>
              <a:t>Ioan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 3: 18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8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31" y="6383639"/>
            <a:ext cx="1703602" cy="36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144" y="2509706"/>
            <a:ext cx="2894201" cy="19714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41145" y="4683787"/>
            <a:ext cx="2894201" cy="19714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854117" y="4683787"/>
            <a:ext cx="2894201" cy="19714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854116" y="327172"/>
            <a:ext cx="2894201" cy="19714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835630" y="4884663"/>
            <a:ext cx="1392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6525" y="4884663"/>
            <a:ext cx="1392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144" y="298781"/>
            <a:ext cx="2894201" cy="19714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261139" y="440935"/>
            <a:ext cx="1392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6694" y="2742551"/>
            <a:ext cx="1392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0188" y="528048"/>
            <a:ext cx="1392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  <a:latin typeface="Opera SF" pitchFamily="2" charset="0"/>
              </a:rPr>
              <a:t>I</a:t>
            </a:r>
          </a:p>
        </p:txBody>
      </p:sp>
      <p:sp>
        <p:nvSpPr>
          <p:cNvPr id="5" name="Rectangle 4"/>
          <p:cNvSpPr/>
          <p:nvPr/>
        </p:nvSpPr>
        <p:spPr>
          <a:xfrm>
            <a:off x="5854115" y="2468635"/>
            <a:ext cx="2894201" cy="19714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89497" y="2669511"/>
            <a:ext cx="1392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0440" y="2687451"/>
            <a:ext cx="10821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</a:rPr>
              <a:t>ath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 err="1">
                <a:solidFill>
                  <a:schemeClr val="bg1"/>
                </a:solidFill>
              </a:rPr>
              <a:t>i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 err="1">
                <a:solidFill>
                  <a:schemeClr val="bg1"/>
                </a:solidFill>
              </a:rPr>
              <a:t>eiliog</a:t>
            </a:r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1583" y="2850081"/>
            <a:ext cx="1571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</a:rPr>
              <a:t>er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 err="1">
                <a:solidFill>
                  <a:schemeClr val="bg1"/>
                </a:solidFill>
              </a:rPr>
              <a:t>wyren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 err="1">
                <a:solidFill>
                  <a:schemeClr val="bg1"/>
                </a:solidFill>
              </a:rPr>
              <a:t>fal</a:t>
            </a:r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0636" y="5000475"/>
            <a:ext cx="1082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</a:rPr>
              <a:t>uban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 err="1">
                <a:solidFill>
                  <a:schemeClr val="bg1"/>
                </a:solidFill>
              </a:rPr>
              <a:t>obin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 err="1">
                <a:solidFill>
                  <a:schemeClr val="bg1"/>
                </a:solidFill>
              </a:rPr>
              <a:t>eis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3947" y="492826"/>
            <a:ext cx="10821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</a:rPr>
              <a:t>ar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a</a:t>
            </a:r>
          </a:p>
          <a:p>
            <a:r>
              <a:rPr lang="en-GB" sz="3200" dirty="0">
                <a:solidFill>
                  <a:schemeClr val="bg1"/>
                </a:solidFill>
              </a:rPr>
              <a:t>awn</a:t>
            </a:r>
          </a:p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51925" y="680448"/>
            <a:ext cx="1385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</a:rPr>
              <a:t>syn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 err="1">
                <a:solidFill>
                  <a:schemeClr val="bg1"/>
                </a:solidFill>
              </a:rPr>
              <a:t>wyr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 err="1">
                <a:solidFill>
                  <a:schemeClr val="bg1"/>
                </a:solidFill>
              </a:rPr>
              <a:t>nti</a:t>
            </a:r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2836" y="4888700"/>
            <a:ext cx="10821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ant</a:t>
            </a:r>
          </a:p>
          <a:p>
            <a:r>
              <a:rPr lang="en-GB" sz="3200" dirty="0">
                <a:solidFill>
                  <a:schemeClr val="bg1"/>
                </a:solidFill>
              </a:rPr>
              <a:t>ad</a:t>
            </a:r>
          </a:p>
          <a:p>
            <a:r>
              <a:rPr lang="en-GB" sz="3200" dirty="0" err="1">
                <a:solidFill>
                  <a:schemeClr val="bg1"/>
                </a:solidFill>
              </a:rPr>
              <a:t>eilen</a:t>
            </a:r>
            <a:endParaRPr lang="en-GB" sz="3200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1570" y="420476"/>
            <a:ext cx="17036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en-GB" sz="60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GB" sz="60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GB" sz="60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GB" sz="60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en-GB" sz="6000" b="1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444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2" grpId="0"/>
      <p:bldP spid="17" grpId="0"/>
      <p:bldP spid="18" grpId="0"/>
      <p:bldP spid="19" grpId="0"/>
      <p:bldP spid="20" grpId="0"/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31" y="6383639"/>
            <a:ext cx="1703602" cy="3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281" y="408693"/>
            <a:ext cx="79779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Blant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annwyl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peidiwch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dim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siarad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am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gariad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gwnewch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rywbeth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ddangos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eich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cariad! </a:t>
            </a:r>
          </a:p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1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</a:rPr>
              <a:t>Ioan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 3: 18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2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31" y="6383639"/>
            <a:ext cx="1703602" cy="3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281" y="408693"/>
            <a:ext cx="79779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Blant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a…..,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peidiwch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dim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siarad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am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gariad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gwnewch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rywbeth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ddangos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eich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cariad! </a:t>
            </a:r>
          </a:p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1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</a:rPr>
              <a:t>Ioan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 3: 18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5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31" y="6383639"/>
            <a:ext cx="1703602" cy="3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281" y="408693"/>
            <a:ext cx="79779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Blant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a…..,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peidiwch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dim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s….. am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gariad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gwnewch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rywbeth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ddangos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eich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c…..! </a:t>
            </a:r>
          </a:p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1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</a:rPr>
              <a:t>Ioan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 3: 18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3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31" y="6383639"/>
            <a:ext cx="1703602" cy="3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281" y="408693"/>
            <a:ext cx="79779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Blant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a…..,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peidiwch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dim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s….. am g……,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gwnewch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rywbeth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…..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eich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c…..! </a:t>
            </a:r>
          </a:p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1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</a:rPr>
              <a:t>Ioan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 3: 18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2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31" y="6383639"/>
            <a:ext cx="1703602" cy="3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281" y="408693"/>
            <a:ext cx="79779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B…. a…..,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peidiwch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dim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s….. am g……, g……    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rywbeth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…..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eich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c…..! </a:t>
            </a:r>
          </a:p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1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</a:rPr>
              <a:t>Ioan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 3: 18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0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31" y="6383639"/>
            <a:ext cx="1703602" cy="3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281" y="408693"/>
            <a:ext cx="79779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B…. a….., ……….. dim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.….. am g……, g……    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rywbeth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..….. ….. .…..! </a:t>
            </a:r>
          </a:p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1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</a:rPr>
              <a:t>Ioan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 3: 18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7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31" y="6383639"/>
            <a:ext cx="1703602" cy="3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281" y="408693"/>
            <a:ext cx="79779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.…. .….., ……….. </a:t>
            </a:r>
          </a:p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dim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ond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.….. am g……, g……     ……….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..….. ….. .…..! </a:t>
            </a:r>
          </a:p>
          <a:p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1 </a:t>
            </a:r>
            <a:r>
              <a:rPr lang="en-GB" sz="6000" i="1" dirty="0" err="1">
                <a:solidFill>
                  <a:schemeClr val="bg1"/>
                </a:solidFill>
                <a:latin typeface="Arial" panose="020B0604020202020204" pitchFamily="34" charset="0"/>
              </a:rPr>
              <a:t>Ioan</a:t>
            </a:r>
            <a:r>
              <a:rPr lang="en-GB" sz="6000" i="1" dirty="0">
                <a:solidFill>
                  <a:schemeClr val="bg1"/>
                </a:solidFill>
                <a:latin typeface="Arial" panose="020B0604020202020204" pitchFamily="34" charset="0"/>
              </a:rPr>
              <a:t> 3: 18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68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234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Opera SF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Jenkins</dc:creator>
  <cp:lastModifiedBy>G Jenkins</cp:lastModifiedBy>
  <cp:revision>6</cp:revision>
  <dcterms:created xsi:type="dcterms:W3CDTF">2017-01-11T13:46:40Z</dcterms:created>
  <dcterms:modified xsi:type="dcterms:W3CDTF">2017-01-11T15:17:54Z</dcterms:modified>
</cp:coreProperties>
</file>