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65" r:id="rId2"/>
    <p:sldId id="261" r:id="rId3"/>
    <p:sldId id="266" r:id="rId4"/>
    <p:sldId id="277" r:id="rId5"/>
    <p:sldId id="272" r:id="rId6"/>
    <p:sldId id="273" r:id="rId7"/>
    <p:sldId id="274" r:id="rId8"/>
    <p:sldId id="285" r:id="rId9"/>
    <p:sldId id="284" r:id="rId10"/>
    <p:sldId id="282" r:id="rId11"/>
    <p:sldId id="289" r:id="rId12"/>
    <p:sldId id="287" r:id="rId13"/>
    <p:sldId id="288" r:id="rId14"/>
    <p:sldId id="278" r:id="rId15"/>
  </p:sldIdLst>
  <p:sldSz cx="9144000" cy="6858000" type="screen4x3"/>
  <p:notesSz cx="6858000" cy="9144000"/>
  <p:defaultTextStyle>
    <a:defPPr>
      <a:defRPr lang="cy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BC7AB1-BF25-4A14-B6D3-B1BF3A84ABC5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y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DE5ED6-19EA-4D0F-8E17-B5FFAF177B9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Ched</a:t>
            </a:r>
            <a:r>
              <a:rPr lang="en-GB" dirty="0"/>
              <a:t> </a:t>
            </a:r>
            <a:r>
              <a:rPr lang="en-GB" dirty="0" err="1"/>
              <a:t>evans</a:t>
            </a:r>
            <a:r>
              <a:rPr lang="en-GB" dirty="0"/>
              <a:t> Adam Johnson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DE5ED6-19EA-4D0F-8E17-B5FFAF177B94}" type="slidenum">
              <a:rPr lang="cy-GB" altLang="en-US" smtClean="0"/>
              <a:pPr>
                <a:defRPr/>
              </a:pPr>
              <a:t>10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69166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678C-626C-465E-BBA5-513449940655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B3D2-5504-4B21-BD47-DDD074D0472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41247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3D1F-4CB3-4B05-9024-2DB089F5E418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1EE-7B96-4388-8CA6-563320343056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01547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E826-11F5-4077-8EB1-1D4E8FEE54A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ACF5-822E-4E52-AFBE-7F0F936C550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5241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BE70C-90E7-44D7-98DD-C4F2EEAFE8F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DB2F-2BF0-4050-8121-7021D1378E7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55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ED4D-952E-4CF4-8485-81164CC3A1BC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9C6-A34E-4B6C-A411-D42516EBD99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3725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817E-978E-4810-AF72-92A544873D14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49C8-1F84-41ED-A07A-0A74AB4C234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06954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29B3-789C-43FD-BFE3-5A50084BCE89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1A5E-534A-4C2F-B2E2-8F0047C03A0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64345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986-227D-4EAD-85ED-3BD076A87426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7F96-8246-49B3-9D46-C5BE022AE11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2612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3BD5-E94F-4671-8983-2D2C70B39764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57A7-6C32-4B28-ACAC-4A4694BEC71A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3227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3972-FFFE-45F8-B6B0-A83185D84A8C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D06A-F2D1-49A5-91EF-2161147470E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0352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y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0A32-5B3A-484B-92BA-3F3E44AD5B9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47DB-B993-4DB8-8FA8-3CB0718F565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8606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cy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cy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383BCF-24C1-46A3-9960-2BDF544D0AD0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65A2AC-528A-4F9B-A376-8DDAFA31F7A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y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image" Target="../media/image3.gif"/><Relationship Id="rId21" Type="http://schemas.openxmlformats.org/officeDocument/2006/relationships/image" Target="../media/image21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5" Type="http://schemas.openxmlformats.org/officeDocument/2006/relationships/image" Target="../media/image25.gif"/><Relationship Id="rId2" Type="http://schemas.openxmlformats.org/officeDocument/2006/relationships/image" Target="../media/image2.gif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24" Type="http://schemas.openxmlformats.org/officeDocument/2006/relationships/image" Target="../media/image24.gif"/><Relationship Id="rId5" Type="http://schemas.openxmlformats.org/officeDocument/2006/relationships/image" Target="../media/image5.gif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Relationship Id="rId2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upload.wikimedia.org/wikipedia/en/7/73/1958_Football_World_Cup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62" y="256682"/>
            <a:ext cx="4484075" cy="642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431" y="2461846"/>
            <a:ext cx="2250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/>
              <a:t>Brasil</a:t>
            </a:r>
            <a:r>
              <a:rPr lang="en-GB" sz="4000" dirty="0"/>
              <a:t> 1 </a:t>
            </a:r>
            <a:r>
              <a:rPr lang="en-GB" sz="4000" dirty="0" err="1"/>
              <a:t>Cymru</a:t>
            </a:r>
            <a:r>
              <a:rPr lang="en-GB" sz="4000" dirty="0"/>
              <a:t> 0</a:t>
            </a:r>
          </a:p>
          <a:p>
            <a:pPr algn="ctr"/>
            <a:r>
              <a:rPr lang="en-GB" sz="4000" dirty="0"/>
              <a:t>1958 </a:t>
            </a:r>
          </a:p>
        </p:txBody>
      </p:sp>
    </p:spTree>
    <p:extLst>
      <p:ext uri="{BB962C8B-B14F-4D97-AF65-F5344CB8AC3E}">
        <p14:creationId xmlns:p14="http://schemas.microsoft.com/office/powerpoint/2010/main" val="356780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2" y="645738"/>
            <a:ext cx="8441569" cy="5975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4186" y="-62148"/>
            <a:ext cx="877113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Suárez</a:t>
            </a:r>
          </a:p>
        </p:txBody>
      </p:sp>
    </p:spTree>
    <p:extLst>
      <p:ext uri="{BB962C8B-B14F-4D97-AF65-F5344CB8AC3E}">
        <p14:creationId xmlns:p14="http://schemas.microsoft.com/office/powerpoint/2010/main" val="93624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299" y="399494"/>
            <a:ext cx="62321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/>
              <a:t>Ffydd</a:t>
            </a:r>
            <a:endParaRPr lang="en-GB" sz="8000" dirty="0"/>
          </a:p>
          <a:p>
            <a:pPr algn="ctr"/>
            <a:endParaRPr lang="en-GB" sz="8000" dirty="0"/>
          </a:p>
          <a:p>
            <a:pPr algn="ctr"/>
            <a:r>
              <a:rPr lang="en-GB" sz="8000" dirty="0" err="1"/>
              <a:t>Gobaith</a:t>
            </a:r>
            <a:endParaRPr lang="en-GB" sz="8000" dirty="0"/>
          </a:p>
          <a:p>
            <a:pPr algn="ctr"/>
            <a:endParaRPr lang="en-GB" sz="8000" dirty="0"/>
          </a:p>
          <a:p>
            <a:pPr algn="ctr"/>
            <a:r>
              <a:rPr lang="en-GB" sz="8000" dirty="0" err="1"/>
              <a:t>Cariad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19845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75" y="452759"/>
            <a:ext cx="883328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Mae </a:t>
            </a:r>
            <a:r>
              <a:rPr lang="en-GB" sz="5400" dirty="0" err="1"/>
              <a:t>cariad</a:t>
            </a:r>
            <a:r>
              <a:rPr lang="en-GB" sz="5400" dirty="0"/>
              <a:t> yn </a:t>
            </a:r>
            <a:r>
              <a:rPr lang="en-GB" sz="5400" dirty="0" err="1"/>
              <a:t>amyneddgar</a:t>
            </a:r>
            <a:r>
              <a:rPr lang="en-GB" sz="5400" dirty="0"/>
              <a:t>. </a:t>
            </a:r>
          </a:p>
          <a:p>
            <a:endParaRPr lang="en-GB" sz="4000" dirty="0"/>
          </a:p>
          <a:p>
            <a:r>
              <a:rPr lang="en-GB" sz="5400" dirty="0"/>
              <a:t>Mae </a:t>
            </a:r>
            <a:r>
              <a:rPr lang="en-GB" sz="5400" dirty="0" err="1"/>
              <a:t>cariad</a:t>
            </a:r>
            <a:r>
              <a:rPr lang="en-GB" sz="5400" dirty="0"/>
              <a:t> yn </a:t>
            </a:r>
            <a:r>
              <a:rPr lang="en-GB" sz="5400" dirty="0" err="1"/>
              <a:t>garedig</a:t>
            </a:r>
            <a:r>
              <a:rPr lang="en-GB" sz="5400" dirty="0"/>
              <a:t>. </a:t>
            </a:r>
          </a:p>
          <a:p>
            <a:endParaRPr lang="en-GB" sz="4000" dirty="0"/>
          </a:p>
          <a:p>
            <a:r>
              <a:rPr lang="en-GB" sz="5400" dirty="0" err="1"/>
              <a:t>Dydy</a:t>
            </a:r>
            <a:r>
              <a:rPr lang="en-GB" sz="5400" dirty="0"/>
              <a:t> </a:t>
            </a:r>
            <a:r>
              <a:rPr lang="en-GB" sz="5400" dirty="0" err="1"/>
              <a:t>cariad</a:t>
            </a:r>
            <a:r>
              <a:rPr lang="en-GB" sz="5400" dirty="0"/>
              <a:t> </a:t>
            </a:r>
            <a:r>
              <a:rPr lang="en-GB" sz="5400" dirty="0" err="1"/>
              <a:t>ddim</a:t>
            </a:r>
            <a:r>
              <a:rPr lang="en-GB" sz="5400" dirty="0"/>
              <a:t> yn </a:t>
            </a:r>
            <a:r>
              <a:rPr lang="en-GB" sz="5400" dirty="0" err="1"/>
              <a:t>cenfigennu</a:t>
            </a:r>
            <a:r>
              <a:rPr lang="en-GB" sz="5400" dirty="0"/>
              <a:t>, </a:t>
            </a:r>
            <a:r>
              <a:rPr lang="en-GB" sz="5400" dirty="0" err="1"/>
              <a:t>ddim</a:t>
            </a:r>
            <a:r>
              <a:rPr lang="en-GB" sz="5400" dirty="0"/>
              <a:t> yn </a:t>
            </a:r>
            <a:r>
              <a:rPr lang="en-GB" sz="5400" dirty="0" err="1"/>
              <a:t>brolio'i</a:t>
            </a:r>
            <a:r>
              <a:rPr lang="en-GB" sz="5400" dirty="0"/>
              <a:t> </a:t>
            </a:r>
            <a:r>
              <a:rPr lang="en-GB" sz="5400" dirty="0" err="1"/>
              <a:t>hun</a:t>
            </a:r>
            <a:r>
              <a:rPr lang="en-GB" sz="5400" dirty="0"/>
              <a:t>, </a:t>
            </a:r>
            <a:r>
              <a:rPr lang="en-GB" sz="5400" dirty="0" err="1"/>
              <a:t>nac</a:t>
            </a:r>
            <a:r>
              <a:rPr lang="en-GB" sz="5400" dirty="0"/>
              <a:t> yn </a:t>
            </a:r>
            <a:r>
              <a:rPr lang="en-GB" sz="5400" dirty="0" err="1"/>
              <a:t>llawn</a:t>
            </a:r>
            <a:r>
              <a:rPr lang="en-GB" sz="5400" dirty="0"/>
              <a:t> </a:t>
            </a:r>
            <a:r>
              <a:rPr lang="en-GB" sz="5400" dirty="0" err="1"/>
              <a:t>ohono'i</a:t>
            </a:r>
            <a:r>
              <a:rPr lang="en-GB" sz="5400" dirty="0"/>
              <a:t> </a:t>
            </a:r>
            <a:r>
              <a:rPr lang="en-GB" sz="5400" dirty="0" err="1"/>
              <a:t>hun</a:t>
            </a:r>
            <a:r>
              <a:rPr lang="en-GB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10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75" y="213059"/>
            <a:ext cx="88332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Dydy</a:t>
            </a:r>
            <a:r>
              <a:rPr lang="en-GB" sz="4800" dirty="0"/>
              <a:t> </a:t>
            </a:r>
            <a:r>
              <a:rPr lang="en-GB" sz="4800" dirty="0" err="1"/>
              <a:t>cariad</a:t>
            </a:r>
            <a:r>
              <a:rPr lang="en-GB" sz="4800" dirty="0"/>
              <a:t> </a:t>
            </a:r>
            <a:r>
              <a:rPr lang="en-GB" sz="4800" dirty="0" err="1"/>
              <a:t>ddim</a:t>
            </a:r>
            <a:r>
              <a:rPr lang="en-GB" sz="4800" dirty="0"/>
              <a:t> yn </a:t>
            </a:r>
            <a:r>
              <a:rPr lang="en-GB" sz="4800" dirty="0" err="1"/>
              <a:t>gwneud</a:t>
            </a:r>
            <a:r>
              <a:rPr lang="en-GB" sz="4800" dirty="0"/>
              <a:t> </a:t>
            </a:r>
            <a:r>
              <a:rPr lang="en-GB" sz="4800" dirty="0" err="1"/>
              <a:t>pethau</a:t>
            </a:r>
            <a:r>
              <a:rPr lang="en-GB" sz="4800" dirty="0"/>
              <a:t> </a:t>
            </a:r>
            <a:r>
              <a:rPr lang="en-GB" sz="4800" dirty="0" err="1"/>
              <a:t>anweddus</a:t>
            </a:r>
            <a:r>
              <a:rPr lang="en-GB" sz="4800" dirty="0"/>
              <a:t>, nag yn </a:t>
            </a:r>
            <a:r>
              <a:rPr lang="en-GB" sz="4800" dirty="0" err="1"/>
              <a:t>mynnu</a:t>
            </a:r>
            <a:r>
              <a:rPr lang="en-GB" sz="4800" dirty="0"/>
              <a:t> ei </a:t>
            </a:r>
            <a:r>
              <a:rPr lang="en-GB" sz="4800" dirty="0" err="1"/>
              <a:t>ffordd</a:t>
            </a:r>
            <a:r>
              <a:rPr lang="en-GB" sz="4800" dirty="0"/>
              <a:t> ei </a:t>
            </a:r>
            <a:r>
              <a:rPr lang="en-GB" sz="4800" dirty="0" err="1"/>
              <a:t>hun</a:t>
            </a:r>
            <a:r>
              <a:rPr lang="en-GB" sz="4800" dirty="0"/>
              <a:t> drwy'r </a:t>
            </a:r>
            <a:r>
              <a:rPr lang="en-GB" sz="4800" dirty="0" err="1"/>
              <a:t>adeg</a:t>
            </a:r>
            <a:r>
              <a:rPr lang="en-GB" sz="4800" dirty="0"/>
              <a:t>. </a:t>
            </a:r>
          </a:p>
          <a:p>
            <a:endParaRPr lang="en-GB" sz="4800" dirty="0"/>
          </a:p>
          <a:p>
            <a:r>
              <a:rPr lang="en-GB" sz="4800" dirty="0" err="1"/>
              <a:t>Dydy</a:t>
            </a:r>
            <a:r>
              <a:rPr lang="en-GB" sz="4800" dirty="0"/>
              <a:t> e </a:t>
            </a:r>
            <a:r>
              <a:rPr lang="en-GB" sz="4800" dirty="0" err="1"/>
              <a:t>ddim</a:t>
            </a:r>
            <a:r>
              <a:rPr lang="en-GB" sz="4800" dirty="0"/>
              <a:t> yn </a:t>
            </a:r>
            <a:r>
              <a:rPr lang="en-GB" sz="4800" dirty="0" err="1"/>
              <a:t>digio</a:t>
            </a:r>
            <a:r>
              <a:rPr lang="en-GB" sz="4800" dirty="0"/>
              <a:t> a </a:t>
            </a:r>
            <a:r>
              <a:rPr lang="en-GB" sz="4800" dirty="0" err="1"/>
              <a:t>phwdu</a:t>
            </a:r>
            <a:r>
              <a:rPr lang="en-GB" sz="4800" dirty="0"/>
              <a:t>, ac </a:t>
            </a:r>
            <a:r>
              <a:rPr lang="en-GB" sz="4800" dirty="0" err="1"/>
              <a:t>mae'n</a:t>
            </a:r>
            <a:r>
              <a:rPr lang="en-GB" sz="4800" dirty="0"/>
              <a:t> </a:t>
            </a:r>
            <a:r>
              <a:rPr lang="en-GB" sz="4800" dirty="0" err="1"/>
              <a:t>fodlon</a:t>
            </a:r>
            <a:r>
              <a:rPr lang="en-GB" sz="4800" dirty="0"/>
              <a:t> </a:t>
            </a:r>
            <a:r>
              <a:rPr lang="en-GB" sz="4800" dirty="0" err="1"/>
              <a:t>anghofio</a:t>
            </a:r>
            <a:r>
              <a:rPr lang="en-GB" sz="4800" dirty="0"/>
              <a:t> pan mae </a:t>
            </a:r>
            <a:r>
              <a:rPr lang="en-GB" sz="4800" dirty="0" err="1"/>
              <a:t>rhywun</a:t>
            </a:r>
            <a:r>
              <a:rPr lang="en-GB" sz="4800" dirty="0"/>
              <a:t> </a:t>
            </a:r>
            <a:r>
              <a:rPr lang="en-GB" sz="4800" dirty="0" err="1"/>
              <a:t>wedi</a:t>
            </a:r>
            <a:r>
              <a:rPr lang="en-GB" sz="4800" dirty="0"/>
              <a:t> </a:t>
            </a:r>
            <a:r>
              <a:rPr lang="en-GB" sz="4800" dirty="0" err="1"/>
              <a:t>gwneud</a:t>
            </a:r>
            <a:r>
              <a:rPr lang="en-GB" sz="4800" dirty="0"/>
              <a:t> cam. </a:t>
            </a:r>
          </a:p>
          <a:p>
            <a:endParaRPr lang="en-GB" sz="4800" baseline="30000" dirty="0"/>
          </a:p>
          <a:p>
            <a:endParaRPr lang="en-GB" sz="4800" baseline="30000" dirty="0"/>
          </a:p>
          <a:p>
            <a:r>
              <a:rPr lang="en-GB" sz="4800" baseline="30000" dirty="0"/>
              <a:t>1 </a:t>
            </a:r>
            <a:r>
              <a:rPr lang="en-GB" sz="4800" baseline="30000" dirty="0" err="1"/>
              <a:t>Corinthiaid</a:t>
            </a:r>
            <a:r>
              <a:rPr lang="en-GB" sz="4800" baseline="30000" dirty="0"/>
              <a:t> 1: 13</a:t>
            </a:r>
          </a:p>
        </p:txBody>
      </p:sp>
    </p:spTree>
    <p:extLst>
      <p:ext uri="{BB962C8B-B14F-4D97-AF65-F5344CB8AC3E}">
        <p14:creationId xmlns:p14="http://schemas.microsoft.com/office/powerpoint/2010/main" val="40997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2751"/>
            <a:ext cx="9132600" cy="6852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769" y="2685041"/>
            <a:ext cx="7602851" cy="923330"/>
          </a:xfrm>
          <a:prstGeom prst="rect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+mj-lt"/>
              </a:rPr>
              <a:t>….</a:t>
            </a:r>
            <a:r>
              <a:rPr lang="en-GB" sz="5400" dirty="0" err="1">
                <a:solidFill>
                  <a:srgbClr val="FF0000"/>
                </a:solidFill>
                <a:latin typeface="+mj-lt"/>
              </a:rPr>
              <a:t>cariad</a:t>
            </a:r>
            <a:r>
              <a:rPr lang="en-GB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5400" dirty="0" err="1">
                <a:solidFill>
                  <a:srgbClr val="FF0000"/>
                </a:solidFill>
                <a:latin typeface="+mj-lt"/>
              </a:rPr>
              <a:t>ydy</a:t>
            </a:r>
            <a:r>
              <a:rPr lang="en-GB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5400" dirty="0" err="1">
                <a:solidFill>
                  <a:srgbClr val="FF0000"/>
                </a:solidFill>
                <a:latin typeface="+mj-lt"/>
              </a:rPr>
              <a:t>Duw</a:t>
            </a:r>
            <a:r>
              <a:rPr lang="en-GB" sz="54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GB" sz="3600" dirty="0">
                <a:solidFill>
                  <a:srgbClr val="FF0000"/>
                </a:solidFill>
                <a:latin typeface="+mj-lt"/>
              </a:rPr>
              <a:t>1 </a:t>
            </a:r>
            <a:r>
              <a:rPr lang="en-GB" sz="3600" dirty="0" err="1">
                <a:solidFill>
                  <a:srgbClr val="FF0000"/>
                </a:solidFill>
                <a:latin typeface="+mj-lt"/>
              </a:rPr>
              <a:t>Ioan</a:t>
            </a:r>
            <a:r>
              <a:rPr lang="en-GB" sz="3600" dirty="0">
                <a:solidFill>
                  <a:srgbClr val="FF0000"/>
                </a:solidFill>
                <a:latin typeface="+mj-lt"/>
              </a:rPr>
              <a:t> 4: 8</a:t>
            </a:r>
            <a:endParaRPr lang="en-GB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23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9318"/>
            <a:ext cx="9144000" cy="53250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68275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1" y="179388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159385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00" y="1583373"/>
            <a:ext cx="127252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2994112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58337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437253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9" y="1605097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593850"/>
            <a:ext cx="1272000" cy="9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1603597"/>
            <a:ext cx="1272000" cy="95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992612"/>
            <a:ext cx="1272000" cy="95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2966657"/>
            <a:ext cx="1272000" cy="95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19" y="2966657"/>
            <a:ext cx="1272000" cy="95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9" y="2961537"/>
            <a:ext cx="1272000" cy="95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32" y="4371030"/>
            <a:ext cx="1272000" cy="95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4366711"/>
            <a:ext cx="1272000" cy="95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4349941"/>
            <a:ext cx="1272000" cy="9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9" y="4349941"/>
            <a:ext cx="1272000" cy="95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6752" y="5449824"/>
            <a:ext cx="6790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Euro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42" y="2961537"/>
            <a:ext cx="1272000" cy="95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03" y="4153376"/>
            <a:ext cx="1527568" cy="11456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t="1373" r="22879" b="19388"/>
          <a:stretch>
            <a:fillRect/>
          </a:stretch>
        </p:blipFill>
        <p:spPr bwMode="auto">
          <a:xfrm>
            <a:off x="440424" y="327945"/>
            <a:ext cx="1740343" cy="2063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818" y="175846"/>
            <a:ext cx="3154147" cy="244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677" y="175846"/>
            <a:ext cx="3162214" cy="2444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372" y="3727937"/>
            <a:ext cx="2715378" cy="2760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526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299" y="399494"/>
            <a:ext cx="62321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/>
              <a:t>Ffydd</a:t>
            </a:r>
            <a:endParaRPr lang="en-GB" sz="8000" dirty="0"/>
          </a:p>
          <a:p>
            <a:pPr algn="ctr"/>
            <a:endParaRPr lang="en-GB" sz="8000" dirty="0"/>
          </a:p>
          <a:p>
            <a:pPr algn="ctr"/>
            <a:r>
              <a:rPr lang="en-GB" sz="8000" dirty="0" err="1"/>
              <a:t>Gobaith</a:t>
            </a:r>
            <a:endParaRPr lang="en-GB" sz="8000" dirty="0"/>
          </a:p>
          <a:p>
            <a:pPr algn="ctr"/>
            <a:endParaRPr lang="en-GB" sz="8000" dirty="0"/>
          </a:p>
          <a:p>
            <a:pPr algn="ctr"/>
            <a:r>
              <a:rPr lang="en-GB" sz="8000" dirty="0" err="1"/>
              <a:t>Cariad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7072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430" t="20525" r="42434" b="37920"/>
          <a:stretch/>
        </p:blipFill>
        <p:spPr>
          <a:xfrm>
            <a:off x="435006" y="181704"/>
            <a:ext cx="8300621" cy="5855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39" y="6036141"/>
            <a:ext cx="9187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MirrorExtraCondBold"/>
              </a:rPr>
              <a:t>The Gods of Football – </a:t>
            </a:r>
            <a:r>
              <a:rPr lang="en-GB" sz="3600" b="1" dirty="0" err="1">
                <a:latin typeface="MirrorExtraCondBold"/>
              </a:rPr>
              <a:t>Duwiau</a:t>
            </a:r>
            <a:r>
              <a:rPr lang="en-GB" sz="3600" b="1" dirty="0">
                <a:latin typeface="MirrorExtraCondBold"/>
              </a:rPr>
              <a:t> </a:t>
            </a:r>
            <a:r>
              <a:rPr lang="en-GB" sz="3600" b="1" dirty="0" err="1">
                <a:latin typeface="MirrorExtraCondBold"/>
              </a:rPr>
              <a:t>pêl-droed</a:t>
            </a:r>
            <a:endParaRPr lang="en-GB" sz="3600" b="1" i="0" dirty="0">
              <a:effectLst/>
              <a:latin typeface="MirrorExtraCondBold"/>
            </a:endParaRPr>
          </a:p>
        </p:txBody>
      </p:sp>
    </p:spTree>
    <p:extLst>
      <p:ext uri="{BB962C8B-B14F-4D97-AF65-F5344CB8AC3E}">
        <p14:creationId xmlns:p14="http://schemas.microsoft.com/office/powerpoint/2010/main" val="267545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582" t="12621" r="24632" b="12741"/>
          <a:stretch/>
        </p:blipFill>
        <p:spPr>
          <a:xfrm>
            <a:off x="958789" y="408371"/>
            <a:ext cx="7501631" cy="608168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3682" y="3435658"/>
            <a:ext cx="5779363" cy="1855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36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6" y="452761"/>
            <a:ext cx="8416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i="1" dirty="0"/>
              <a:t>‘Sergio </a:t>
            </a:r>
            <a:r>
              <a:rPr lang="en-GB" sz="4000" i="1" dirty="0" err="1"/>
              <a:t>Aguero</a:t>
            </a:r>
            <a:r>
              <a:rPr lang="en-GB" sz="4000" i="1" dirty="0"/>
              <a:t>, Diego Costa and Harry Kane are </a:t>
            </a:r>
            <a:r>
              <a:rPr lang="en-GB" sz="4000" b="1" i="1" dirty="0">
                <a:solidFill>
                  <a:srgbClr val="FFFF00"/>
                </a:solidFill>
              </a:rPr>
              <a:t>worshipped</a:t>
            </a:r>
            <a:r>
              <a:rPr lang="en-GB" sz="4000" i="1" dirty="0"/>
              <a:t> at their clubs’.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205" t="3286" r="6419"/>
          <a:stretch/>
        </p:blipFill>
        <p:spPr>
          <a:xfrm>
            <a:off x="459022" y="2246050"/>
            <a:ext cx="252649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93" t="422" r="11454"/>
          <a:stretch/>
        </p:blipFill>
        <p:spPr>
          <a:xfrm>
            <a:off x="3320249" y="2246050"/>
            <a:ext cx="264559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22" r="32781"/>
          <a:stretch/>
        </p:blipFill>
        <p:spPr>
          <a:xfrm>
            <a:off x="6396269" y="2246050"/>
            <a:ext cx="245791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27969" y="4875900"/>
            <a:ext cx="84160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1" dirty="0" err="1">
                <a:solidFill>
                  <a:srgbClr val="FFC000"/>
                </a:solidFill>
              </a:rPr>
              <a:t>Addoli</a:t>
            </a:r>
            <a:r>
              <a:rPr lang="en-GB" sz="4400" b="1" i="1" dirty="0">
                <a:solidFill>
                  <a:srgbClr val="FFC000"/>
                </a:solidFill>
              </a:rPr>
              <a:t>: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anrhydeddu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;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parchu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;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edmygu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;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dyrchafu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;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moli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; </a:t>
            </a:r>
            <a:r>
              <a:rPr lang="en-GB" sz="4400" b="1" i="1" dirty="0" err="1">
                <a:solidFill>
                  <a:schemeClr val="tx1">
                    <a:lumMod val="85000"/>
                  </a:schemeClr>
                </a:solidFill>
              </a:rPr>
              <a:t>canmol</a:t>
            </a:r>
            <a:r>
              <a:rPr lang="en-GB" sz="4400" b="1" i="1" dirty="0">
                <a:solidFill>
                  <a:schemeClr val="tx1">
                    <a:lumMod val="85000"/>
                  </a:schemeClr>
                </a:solidFill>
              </a:rPr>
              <a:t>…</a:t>
            </a:r>
            <a:endParaRPr lang="en-GB" sz="4000" i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9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39" y="5712975"/>
            <a:ext cx="9187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MirrorExtraCondBold"/>
              </a:rPr>
              <a:t>The Gods of Football – </a:t>
            </a:r>
            <a:r>
              <a:rPr lang="en-GB" sz="3600" b="1" dirty="0" err="1">
                <a:latin typeface="MirrorExtraCondBold"/>
              </a:rPr>
              <a:t>Duwiau</a:t>
            </a:r>
            <a:r>
              <a:rPr lang="en-GB" sz="3600" b="1" dirty="0">
                <a:latin typeface="MirrorExtraCondBold"/>
              </a:rPr>
              <a:t> </a:t>
            </a:r>
            <a:r>
              <a:rPr lang="en-GB" sz="3600" b="1" dirty="0" err="1">
                <a:latin typeface="MirrorExtraCondBold"/>
              </a:rPr>
              <a:t>pêl-droed</a:t>
            </a:r>
            <a:endParaRPr lang="en-GB" sz="3600" b="1" i="0" dirty="0">
              <a:effectLst/>
              <a:latin typeface="MirrorExtraCond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66" y="772357"/>
            <a:ext cx="7286348" cy="4371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0855" y="5149048"/>
            <a:ext cx="4811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Cantona</a:t>
            </a:r>
            <a:r>
              <a:rPr lang="en-GB" sz="4000" dirty="0"/>
              <a:t> - 1995</a:t>
            </a:r>
          </a:p>
        </p:txBody>
      </p:sp>
    </p:spTree>
    <p:extLst>
      <p:ext uri="{BB962C8B-B14F-4D97-AF65-F5344CB8AC3E}">
        <p14:creationId xmlns:p14="http://schemas.microsoft.com/office/powerpoint/2010/main" val="416438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6" t="2646"/>
          <a:stretch/>
        </p:blipFill>
        <p:spPr>
          <a:xfrm>
            <a:off x="835629" y="878887"/>
            <a:ext cx="7508250" cy="5726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4186" y="-62148"/>
            <a:ext cx="877113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Cwpan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y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Byd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1998 </a:t>
            </a:r>
          </a:p>
        </p:txBody>
      </p:sp>
    </p:spTree>
    <p:extLst>
      <p:ext uri="{BB962C8B-B14F-4D97-AF65-F5344CB8AC3E}">
        <p14:creationId xmlns:p14="http://schemas.microsoft.com/office/powerpoint/2010/main" val="388978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On-screen Show (4:3)</PresentationFormat>
  <Paragraphs>34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MirrorExtraCondBold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2013-02-08T18:23:38Z</dcterms:created>
  <dcterms:modified xsi:type="dcterms:W3CDTF">2016-06-07T17:22:57Z</dcterms:modified>
</cp:coreProperties>
</file>