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9" r:id="rId2"/>
    <p:sldId id="280" r:id="rId3"/>
    <p:sldId id="340" r:id="rId4"/>
    <p:sldId id="532" r:id="rId5"/>
    <p:sldId id="533" r:id="rId6"/>
    <p:sldId id="534" r:id="rId7"/>
    <p:sldId id="475" r:id="rId8"/>
    <p:sldId id="472" r:id="rId9"/>
    <p:sldId id="474" r:id="rId10"/>
    <p:sldId id="476" r:id="rId11"/>
    <p:sldId id="477" r:id="rId12"/>
    <p:sldId id="484" r:id="rId13"/>
    <p:sldId id="487" r:id="rId14"/>
    <p:sldId id="485" r:id="rId15"/>
    <p:sldId id="488" r:id="rId16"/>
    <p:sldId id="489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</p:sldIdLst>
  <p:sldSz cx="9144000" cy="6858000" type="screen4x3"/>
  <p:notesSz cx="6797675" cy="9926638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2DAA-BA97-4572-850A-9D5C3D1A6640}" type="datetimeFigureOut">
              <a:rPr lang="en-GB" smtClean="0"/>
              <a:t>30/12/2017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C39D9-2AEB-4A9F-9097-7FB43F0B0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69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34F4-24B2-4BB7-8801-5E8AE8769E71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01E49-51F9-4C1C-AD1D-D1EB42F46F9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6688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978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5137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4971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060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1739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7814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303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830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5638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766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4793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63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1538748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4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22588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600" y="2501028"/>
            <a:ext cx="792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Car</a:t>
            </a:r>
          </a:p>
        </p:txBody>
      </p:sp>
    </p:spTree>
    <p:extLst>
      <p:ext uri="{BB962C8B-B14F-4D97-AF65-F5344CB8AC3E}">
        <p14:creationId xmlns:p14="http://schemas.microsoft.com/office/powerpoint/2010/main" val="401819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22588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600" y="2501028"/>
            <a:ext cx="792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/>
              <a:t>Sêr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105310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4" name="TextBox 3"/>
          <p:cNvSpPr txBox="1"/>
          <p:nvPr/>
        </p:nvSpPr>
        <p:spPr>
          <a:xfrm>
            <a:off x="54993" y="1730124"/>
            <a:ext cx="9143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0" b="1" i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Be </a:t>
            </a:r>
            <a:r>
              <a:rPr lang="en-GB" sz="12000" b="1" i="1" dirty="0" err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ydy’r</a:t>
            </a:r>
            <a:r>
              <a:rPr lang="en-GB" sz="12000" b="1" i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12000" b="1" i="1" dirty="0" err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gair</a:t>
            </a:r>
            <a:r>
              <a:rPr lang="en-GB" sz="12000" b="1" i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?</a:t>
            </a:r>
            <a:endParaRPr lang="cy-GB" sz="12000" b="1" i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090" y="5229240"/>
            <a:ext cx="7831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200" b="1" i="1" dirty="0" err="1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Tîm</a:t>
            </a:r>
            <a:r>
              <a:rPr lang="en-GB" sz="7200" b="1" i="1" dirty="0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2</a:t>
            </a:r>
            <a:endParaRPr lang="cy-GB" sz="7200" b="1" i="1" dirty="0">
              <a:ln w="381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52" y="0"/>
            <a:ext cx="8461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200" b="1" dirty="0" err="1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Rownd</a:t>
            </a:r>
            <a:r>
              <a:rPr lang="en-GB" sz="7200" b="1" dirty="0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3</a:t>
            </a:r>
            <a:endParaRPr lang="cy-GB" sz="7200" b="1" dirty="0">
              <a:ln w="381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33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22588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600" y="2501028"/>
            <a:ext cx="792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Teledu</a:t>
            </a:r>
          </a:p>
        </p:txBody>
      </p:sp>
    </p:spTree>
    <p:extLst>
      <p:ext uri="{BB962C8B-B14F-4D97-AF65-F5344CB8AC3E}">
        <p14:creationId xmlns:p14="http://schemas.microsoft.com/office/powerpoint/2010/main" val="86183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22588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600" y="2501028"/>
            <a:ext cx="792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Coeden </a:t>
            </a:r>
            <a:r>
              <a:rPr lang="en-GB" sz="6600" b="1" dirty="0" err="1"/>
              <a:t>Nadolig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427826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22588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600" y="2501028"/>
            <a:ext cx="792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/>
              <a:t>Matsys</a:t>
            </a:r>
            <a:r>
              <a:rPr lang="en-GB" sz="6600" b="1" dirty="0"/>
              <a:t> </a:t>
            </a:r>
            <a:r>
              <a:rPr lang="en-GB" sz="4800" b="1" dirty="0"/>
              <a:t>(matches)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400716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22588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600" y="2501028"/>
            <a:ext cx="792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/>
              <a:t>lleuad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19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" y="854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02" y="44388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1601604" y="2434079"/>
            <a:ext cx="914399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Gwerthfawr</a:t>
            </a:r>
            <a:endParaRPr lang="cy-GB" sz="96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483E7-EF71-40BF-9EC1-305000DC6787}"/>
              </a:ext>
            </a:extLst>
          </p:cNvPr>
          <p:cNvSpPr txBox="1"/>
          <p:nvPr/>
        </p:nvSpPr>
        <p:spPr>
          <a:xfrm>
            <a:off x="71400" y="3809797"/>
            <a:ext cx="914399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Gweld</a:t>
            </a:r>
            <a:endParaRPr lang="cy-GB" sz="10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64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02" y="44388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288648" y="2352712"/>
            <a:ext cx="914399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Iesu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ydy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golau’r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byd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Ioan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8:12</a:t>
            </a:r>
            <a:endParaRPr lang="cy-GB" sz="96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3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288648" y="1448736"/>
            <a:ext cx="914399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Iesu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 </a:t>
            </a:r>
          </a:p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golau’r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byd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Ioan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8:12</a:t>
            </a:r>
            <a:endParaRPr lang="cy-GB" sz="96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30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40" y="998676"/>
            <a:ext cx="91439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y-GB" sz="14400" b="1" i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Be sy’n cuddio?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496" y="2438868"/>
            <a:ext cx="7831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cy-GB" sz="7200" b="1" i="1" dirty="0">
              <a:ln w="381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52" y="0"/>
            <a:ext cx="8461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200" b="1" dirty="0" err="1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Rownd</a:t>
            </a:r>
            <a:r>
              <a:rPr lang="en-GB" sz="7200" b="1" dirty="0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1</a:t>
            </a:r>
            <a:endParaRPr lang="cy-GB" sz="7200" b="1" dirty="0">
              <a:ln w="381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6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288648" y="1448736"/>
            <a:ext cx="914399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Iesu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 </a:t>
            </a:r>
          </a:p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golau’r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---.</a:t>
            </a:r>
          </a:p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Ioan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8:12</a:t>
            </a:r>
            <a:endParaRPr lang="cy-GB" sz="96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014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288648" y="1448736"/>
            <a:ext cx="914399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Iesu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 </a:t>
            </a:r>
          </a:p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golau’r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---.</a:t>
            </a:r>
          </a:p>
          <a:p>
            <a:pPr algn="ctr">
              <a:defRPr/>
            </a:pP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I--- 8:12</a:t>
            </a:r>
            <a:endParaRPr lang="cy-GB" sz="96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18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288648" y="1448736"/>
            <a:ext cx="914399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Iesu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 </a:t>
            </a:r>
          </a:p>
          <a:p>
            <a:pPr algn="ctr">
              <a:defRPr/>
            </a:pP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-----’r ---.</a:t>
            </a:r>
          </a:p>
          <a:p>
            <a:pPr algn="ctr">
              <a:defRPr/>
            </a:pP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I--- 8:12</a:t>
            </a:r>
            <a:endParaRPr lang="cy-GB" sz="96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920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288648" y="1448736"/>
            <a:ext cx="914399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 --- </a:t>
            </a:r>
          </a:p>
          <a:p>
            <a:pPr algn="ctr">
              <a:defRPr/>
            </a:pP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-----’- ---.</a:t>
            </a:r>
          </a:p>
          <a:p>
            <a:pPr algn="ctr">
              <a:defRPr/>
            </a:pP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 -:--</a:t>
            </a:r>
            <a:endParaRPr lang="cy-GB" sz="96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112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62770" y="998676"/>
            <a:ext cx="914399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Iesu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ydy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golau’r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byd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>
              <a:defRPr/>
            </a:pPr>
            <a:r>
              <a:rPr lang="en-GB" sz="96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Ioan</a:t>
            </a:r>
            <a:r>
              <a:rPr lang="en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8:12</a:t>
            </a:r>
            <a:endParaRPr lang="cy-GB" sz="96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6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026" name="Picture 2" descr="https://lh5.ggpht.com/zpW3LJpwPnbkV6hgos0C1llk_CTFX_xXHpub5-jZolZSCvUfE1V4PpcIUDQZ2C5ChgE=w300">
            <a:extLst>
              <a:ext uri="{FF2B5EF4-FFF2-40B4-BE49-F238E27FC236}">
                <a16:creationId xmlns:a16="http://schemas.microsoft.com/office/drawing/2014/main" id="{AF8F3D99-7B52-42B9-8370-8F7EE89B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3E25F-06D7-424C-9DD8-2B549EA730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20839">
            <a:off x="4185798" y="2132169"/>
            <a:ext cx="3496034" cy="2021873"/>
          </a:xfrm>
          <a:prstGeom prst="rect">
            <a:avLst/>
          </a:prstGeom>
        </p:spPr>
      </p:pic>
      <p:pic>
        <p:nvPicPr>
          <p:cNvPr id="11" name="Picture 4" descr="http://www.talkingdogstudios.com/ar/santa/data/faces/santa_beard6.png">
            <a:extLst>
              <a:ext uri="{FF2B5EF4-FFF2-40B4-BE49-F238E27FC236}">
                <a16:creationId xmlns:a16="http://schemas.microsoft.com/office/drawing/2014/main" id="{ED125028-4320-4E54-B982-B9EEDE23B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41209" r="30584" b="26667"/>
          <a:stretch/>
        </p:blipFill>
        <p:spPr bwMode="auto">
          <a:xfrm rot="153764">
            <a:off x="2891503" y="3574332"/>
            <a:ext cx="1779269" cy="16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clker.com/cliparts/b/U/U/w/D/A/nerd-glasses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04">
            <a:off x="2671584" y="3281963"/>
            <a:ext cx="2183331" cy="7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rthday hat transparent background free clipart">
            <a:extLst>
              <a:ext uri="{FF2B5EF4-FFF2-40B4-BE49-F238E27FC236}">
                <a16:creationId xmlns:a16="http://schemas.microsoft.com/office/drawing/2014/main" id="{8499FBC8-8FC8-4F4D-9744-C0AE89A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53" y="673238"/>
            <a:ext cx="2053113" cy="2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07F2D5-D7A9-4DDC-B394-19AE8DC5A5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676" y="1178700"/>
            <a:ext cx="4377340" cy="4670585"/>
          </a:xfrm>
          <a:prstGeom prst="rect">
            <a:avLst/>
          </a:prstGeom>
        </p:spPr>
      </p:pic>
      <p:pic>
        <p:nvPicPr>
          <p:cNvPr id="11" name="Picture 4" descr="http://www.talkingdogstudios.com/ar/santa/data/faces/santa_beard6.png">
            <a:extLst>
              <a:ext uri="{FF2B5EF4-FFF2-40B4-BE49-F238E27FC236}">
                <a16:creationId xmlns:a16="http://schemas.microsoft.com/office/drawing/2014/main" id="{ED125028-4320-4E54-B982-B9EEDE23B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41209" r="30584" b="26667"/>
          <a:stretch/>
        </p:blipFill>
        <p:spPr bwMode="auto">
          <a:xfrm rot="153764">
            <a:off x="2692466" y="3747698"/>
            <a:ext cx="2797959" cy="26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clker.com/cliparts/b/U/U/w/D/A/nerd-glasses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04">
            <a:off x="2731544" y="3526216"/>
            <a:ext cx="2795930" cy="9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rthday hat transparent background free clipart">
            <a:extLst>
              <a:ext uri="{FF2B5EF4-FFF2-40B4-BE49-F238E27FC236}">
                <a16:creationId xmlns:a16="http://schemas.microsoft.com/office/drawing/2014/main" id="{8499FBC8-8FC8-4F4D-9744-C0AE89A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24" y="-1126"/>
            <a:ext cx="3300591" cy="37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2050" name="Picture 2" descr="http://pngimg.com/uploads/bulb/bulb_PNG1243.png">
            <a:extLst>
              <a:ext uri="{FF2B5EF4-FFF2-40B4-BE49-F238E27FC236}">
                <a16:creationId xmlns:a16="http://schemas.microsoft.com/office/drawing/2014/main" id="{D474070A-55AA-4EDB-BEE8-9FA63ED0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60" y="2128673"/>
            <a:ext cx="3537788" cy="35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talkingdogstudios.com/ar/santa/data/faces/santa_beard6.png">
            <a:extLst>
              <a:ext uri="{FF2B5EF4-FFF2-40B4-BE49-F238E27FC236}">
                <a16:creationId xmlns:a16="http://schemas.microsoft.com/office/drawing/2014/main" id="{ED125028-4320-4E54-B982-B9EEDE23B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41209" r="30584" b="26667"/>
          <a:stretch/>
        </p:blipFill>
        <p:spPr bwMode="auto">
          <a:xfrm rot="153764">
            <a:off x="3162042" y="3777548"/>
            <a:ext cx="2343584" cy="22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rthday hat transparent background free clipart">
            <a:extLst>
              <a:ext uri="{FF2B5EF4-FFF2-40B4-BE49-F238E27FC236}">
                <a16:creationId xmlns:a16="http://schemas.microsoft.com/office/drawing/2014/main" id="{8499FBC8-8FC8-4F4D-9744-C0AE89A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81" y="-75325"/>
            <a:ext cx="2974484" cy="39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clker.com/cliparts/b/U/U/w/D/A/nerd-glasses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04">
            <a:off x="3095106" y="3441585"/>
            <a:ext cx="2568635" cy="9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4098" name="Picture 2" descr="Image result for lighthouse transparent background">
            <a:extLst>
              <a:ext uri="{FF2B5EF4-FFF2-40B4-BE49-F238E27FC236}">
                <a16:creationId xmlns:a16="http://schemas.microsoft.com/office/drawing/2014/main" id="{0FA3A47E-22E3-424F-92D9-32E979D5D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r="21001" b="6391"/>
          <a:stretch/>
        </p:blipFill>
        <p:spPr bwMode="auto">
          <a:xfrm>
            <a:off x="2898939" y="1026651"/>
            <a:ext cx="2441049" cy="42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talkingdogstudios.com/ar/santa/data/faces/santa_beard6.png">
            <a:extLst>
              <a:ext uri="{FF2B5EF4-FFF2-40B4-BE49-F238E27FC236}">
                <a16:creationId xmlns:a16="http://schemas.microsoft.com/office/drawing/2014/main" id="{ED125028-4320-4E54-B982-B9EEDE23B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41209" r="30584" b="26667"/>
          <a:stretch/>
        </p:blipFill>
        <p:spPr bwMode="auto">
          <a:xfrm rot="153764">
            <a:off x="2927000" y="3710514"/>
            <a:ext cx="2630316" cy="25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rthday hat transparent background free clipart">
            <a:extLst>
              <a:ext uri="{FF2B5EF4-FFF2-40B4-BE49-F238E27FC236}">
                <a16:creationId xmlns:a16="http://schemas.microsoft.com/office/drawing/2014/main" id="{8499FBC8-8FC8-4F4D-9744-C0AE89A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55" y="117542"/>
            <a:ext cx="3023240" cy="3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clker.com/cliparts/b/U/U/w/D/A/nerd-glasses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04">
            <a:off x="3095106" y="3441585"/>
            <a:ext cx="2568635" cy="9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8612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4" name="TextBox 3"/>
          <p:cNvSpPr txBox="1"/>
          <p:nvPr/>
        </p:nvSpPr>
        <p:spPr>
          <a:xfrm>
            <a:off x="18613" y="1797784"/>
            <a:ext cx="9143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000" b="1" i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Be </a:t>
            </a:r>
            <a:r>
              <a:rPr lang="en-GB" sz="10000" b="1" i="1" dirty="0" err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ydy’r</a:t>
            </a:r>
            <a:r>
              <a:rPr lang="en-GB" sz="10000" b="1" i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10000" b="1" i="1" dirty="0" err="1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gair</a:t>
            </a:r>
            <a:r>
              <a:rPr lang="en-GB" sz="10000" b="1" i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?</a:t>
            </a:r>
            <a:endParaRPr lang="cy-GB" sz="10000" b="1" i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090" y="4921368"/>
            <a:ext cx="7831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200" b="1" i="1" dirty="0" err="1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Tîm</a:t>
            </a:r>
            <a:r>
              <a:rPr lang="en-GB" sz="7200" b="1" i="1" dirty="0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1</a:t>
            </a:r>
            <a:endParaRPr lang="cy-GB" sz="7200" b="1" i="1" dirty="0">
              <a:ln w="381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52" y="0"/>
            <a:ext cx="8461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200" b="1" dirty="0" err="1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Rownd</a:t>
            </a:r>
            <a:r>
              <a:rPr lang="en-GB" sz="7200" b="1" dirty="0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2</a:t>
            </a:r>
            <a:endParaRPr lang="cy-GB" sz="7200" b="1" dirty="0">
              <a:ln w="381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2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-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 dirty="0"/>
          </a:p>
        </p:txBody>
      </p:sp>
      <p:sp>
        <p:nvSpPr>
          <p:cNvPr id="8" name="TextBox 7"/>
          <p:cNvSpPr txBox="1"/>
          <p:nvPr/>
        </p:nvSpPr>
        <p:spPr>
          <a:xfrm>
            <a:off x="-18612" y="22588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600" y="2501028"/>
            <a:ext cx="792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/>
              <a:t>Oergell</a:t>
            </a:r>
            <a:r>
              <a:rPr lang="en-GB" sz="6600" b="1" dirty="0"/>
              <a:t> / fridge</a:t>
            </a:r>
          </a:p>
        </p:txBody>
      </p:sp>
    </p:spTree>
    <p:extLst>
      <p:ext uri="{BB962C8B-B14F-4D97-AF65-F5344CB8AC3E}">
        <p14:creationId xmlns:p14="http://schemas.microsoft.com/office/powerpoint/2010/main" val="164398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330" y="-9413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22588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2031" y="2530038"/>
            <a:ext cx="792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/>
              <a:t>Ffôn</a:t>
            </a:r>
            <a:r>
              <a:rPr lang="en-GB" sz="6000" b="1" dirty="0"/>
              <a:t> </a:t>
            </a:r>
            <a:r>
              <a:rPr lang="en-GB" sz="6000" b="1" dirty="0" err="1"/>
              <a:t>symudol</a:t>
            </a:r>
            <a:r>
              <a:rPr lang="en-GB" sz="6000" b="1" dirty="0"/>
              <a:t>/</a:t>
            </a:r>
            <a:r>
              <a:rPr lang="en-GB" sz="4000" b="1" dirty="0"/>
              <a:t>mobile phone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04263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105</Words>
  <Application>Microsoft Office PowerPoint</Application>
  <PresentationFormat>On-screen Show (4:3)</PresentationFormat>
  <Paragraphs>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Geraint</dc:creator>
  <cp:lastModifiedBy>G Jenkins</cp:lastModifiedBy>
  <cp:revision>166</cp:revision>
  <cp:lastPrinted>2012-05-18T12:55:45Z</cp:lastPrinted>
  <dcterms:created xsi:type="dcterms:W3CDTF">2012-05-17T19:44:37Z</dcterms:created>
  <dcterms:modified xsi:type="dcterms:W3CDTF">2017-12-30T19:06:42Z</dcterms:modified>
</cp:coreProperties>
</file>