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9" r:id="rId2"/>
    <p:sldId id="280" r:id="rId3"/>
    <p:sldId id="340" r:id="rId4"/>
    <p:sldId id="532" r:id="rId5"/>
    <p:sldId id="533" r:id="rId6"/>
    <p:sldId id="534" r:id="rId7"/>
    <p:sldId id="535" r:id="rId8"/>
    <p:sldId id="536" r:id="rId9"/>
    <p:sldId id="539" r:id="rId10"/>
    <p:sldId id="540" r:id="rId11"/>
    <p:sldId id="541" r:id="rId12"/>
    <p:sldId id="542" r:id="rId13"/>
    <p:sldId id="543" r:id="rId14"/>
    <p:sldId id="544" r:id="rId15"/>
    <p:sldId id="537" r:id="rId16"/>
  </p:sldIdLst>
  <p:sldSz cx="9144000" cy="6858000" type="screen4x3"/>
  <p:notesSz cx="6797675" cy="9926638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9" autoAdjust="0"/>
    <p:restoredTop sz="94660"/>
  </p:normalViewPr>
  <p:slideViewPr>
    <p:cSldViewPr snapToObjects="1">
      <p:cViewPr varScale="1">
        <p:scale>
          <a:sx n="108" d="100"/>
          <a:sy n="108" d="100"/>
        </p:scale>
        <p:origin x="1122" y="12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2DAA-BA97-4572-850A-9D5C3D1A6640}" type="datetimeFigureOut">
              <a:rPr lang="en-GB" smtClean="0"/>
              <a:t>30/12/2017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C39D9-2AEB-4A9F-9097-7FB43F0B0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169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534F4-24B2-4BB7-8801-5E8AE8769E71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01E49-51F9-4C1C-AD1D-D1EB42F46F94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06688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59787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85137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74971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10604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71739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47814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0303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38308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15638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17662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54793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6798-8492-4715-8C3E-4F307E155925}" type="datetimeFigureOut">
              <a:rPr lang="cy-GB" smtClean="0"/>
              <a:t>30/12/2017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E0725-F18C-4F77-A5AB-85356C8DD3D8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4638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" y="1538748"/>
            <a:ext cx="9143999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4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Golau</a:t>
            </a:r>
            <a:endParaRPr lang="cy-GB" sz="144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448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7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-18612" y="818652"/>
            <a:ext cx="9143999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Mae’r -------- yn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rhoi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-----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mi, ac yn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fy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achub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;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does gen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--- neb.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---- 27:1</a:t>
            </a:r>
            <a:endParaRPr lang="cy-GB" sz="60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4420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7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-18612" y="818652"/>
            <a:ext cx="9143999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---’r -------- yn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rhoi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-----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mi, ac yn --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achub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-;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does ---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--- neb.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---- 27:1</a:t>
            </a:r>
            <a:endParaRPr lang="cy-GB" sz="60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4357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7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-18612" y="818652"/>
            <a:ext cx="9143999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---’r -------- yn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rhoi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-----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mi, 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-- yn --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achub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-;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does --- - --- ---.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---- 27:-</a:t>
            </a:r>
            <a:endParaRPr lang="cy-GB" sz="60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9048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7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-18612" y="818652"/>
            <a:ext cx="9143999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---’r -------- -- ---- -----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--, 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-- yn -- ------ -;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does --- - --- ---.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---- 2-:-</a:t>
            </a:r>
            <a:endParaRPr lang="cy-GB" sz="60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989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7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-18612" y="818652"/>
            <a:ext cx="9143999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---’- -------- -- ---- ----- - --, 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-- -- -- ------ -;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---- --- - --- ---.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---- --:-</a:t>
            </a:r>
            <a:endParaRPr lang="cy-GB" sz="60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9457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7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71400" y="1088688"/>
            <a:ext cx="9143999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Mae'r ARGLWYDD yn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rhoi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golau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mi, ac yn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fy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achub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;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does gen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ofn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neb.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Salm 27:1</a:t>
            </a:r>
            <a:endParaRPr lang="cy-GB" sz="60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47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540" y="998676"/>
            <a:ext cx="91439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y-GB" sz="14400" b="1" i="1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Be sy’n cuddio?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496" y="2438868"/>
            <a:ext cx="78310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cy-GB" sz="7200" b="1" i="1" dirty="0">
              <a:ln w="381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852" y="0"/>
            <a:ext cx="8461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7200" b="1" dirty="0" err="1">
                <a:ln w="381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Rownd</a:t>
            </a:r>
            <a:r>
              <a:rPr lang="en-GB" sz="7200" b="1" dirty="0">
                <a:ln w="38100">
                  <a:solidFill>
                    <a:srgbClr val="00B05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1</a:t>
            </a:r>
            <a:endParaRPr lang="cy-GB" sz="7200" b="1" dirty="0">
              <a:ln w="38100">
                <a:solidFill>
                  <a:srgbClr val="00B05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60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13" y="0"/>
            <a:ext cx="9144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/>
          </a:p>
        </p:txBody>
      </p:sp>
      <p:sp>
        <p:nvSpPr>
          <p:cNvPr id="8" name="TextBox 7"/>
          <p:cNvSpPr txBox="1"/>
          <p:nvPr/>
        </p:nvSpPr>
        <p:spPr>
          <a:xfrm>
            <a:off x="-18612" y="8544"/>
            <a:ext cx="1547060" cy="1558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E37F03-4C43-40B8-9FD6-17D9DA02B8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3529" y="2171240"/>
            <a:ext cx="2254756" cy="3181796"/>
          </a:xfrm>
          <a:prstGeom prst="rect">
            <a:avLst/>
          </a:prstGeom>
        </p:spPr>
      </p:pic>
      <p:pic>
        <p:nvPicPr>
          <p:cNvPr id="6" name="Picture 4" descr="Birthday hat transparent background free clipart">
            <a:extLst>
              <a:ext uri="{FF2B5EF4-FFF2-40B4-BE49-F238E27FC236}">
                <a16:creationId xmlns:a16="http://schemas.microsoft.com/office/drawing/2014/main" id="{8499FBC8-8FC8-4F4D-9744-C0AE89A7C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84" y="383973"/>
            <a:ext cx="3175560" cy="289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talkingdogstudios.com/ar/santa/data/faces/santa_beard6.png">
            <a:extLst>
              <a:ext uri="{FF2B5EF4-FFF2-40B4-BE49-F238E27FC236}">
                <a16:creationId xmlns:a16="http://schemas.microsoft.com/office/drawing/2014/main" id="{ED125028-4320-4E54-B982-B9EEDE23B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41209" r="30584" b="26667"/>
          <a:stretch/>
        </p:blipFill>
        <p:spPr bwMode="auto">
          <a:xfrm rot="153764">
            <a:off x="2669700" y="3200693"/>
            <a:ext cx="2378150" cy="226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clker.com/cliparts/b/U/U/w/D/A/nerd-glasses-m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304">
            <a:off x="2845174" y="3079500"/>
            <a:ext cx="2183331" cy="7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CE46FB-ADB8-485E-AC98-BA3B54249D7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0155" y="3278348"/>
            <a:ext cx="621503" cy="62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12" y="8544"/>
            <a:ext cx="9144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E9B2F5-4289-4BF5-B65F-7A82DECCC0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4F3B30"/>
              </a:clrFrom>
              <a:clrTo>
                <a:srgbClr val="4F3B30">
                  <a:alpha val="0"/>
                </a:srgbClr>
              </a:clrTo>
            </a:clrChange>
          </a:blip>
          <a:srcRect l="12594" t="7012" r="5703" b="5529"/>
          <a:stretch/>
        </p:blipFill>
        <p:spPr>
          <a:xfrm>
            <a:off x="2365649" y="2401457"/>
            <a:ext cx="4050540" cy="287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8612" y="8544"/>
            <a:ext cx="1547060" cy="1558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pic>
        <p:nvPicPr>
          <p:cNvPr id="6" name="Picture 4" descr="Birthday hat transparent background free clipart">
            <a:extLst>
              <a:ext uri="{FF2B5EF4-FFF2-40B4-BE49-F238E27FC236}">
                <a16:creationId xmlns:a16="http://schemas.microsoft.com/office/drawing/2014/main" id="{8499FBC8-8FC8-4F4D-9744-C0AE89A7C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70" y="178166"/>
            <a:ext cx="3153704" cy="32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talkingdogstudios.com/ar/santa/data/faces/santa_beard6.png">
            <a:extLst>
              <a:ext uri="{FF2B5EF4-FFF2-40B4-BE49-F238E27FC236}">
                <a16:creationId xmlns:a16="http://schemas.microsoft.com/office/drawing/2014/main" id="{ED125028-4320-4E54-B982-B9EEDE23B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41209" r="30584" b="26667"/>
          <a:stretch/>
        </p:blipFill>
        <p:spPr bwMode="auto">
          <a:xfrm rot="153764">
            <a:off x="2152328" y="3312639"/>
            <a:ext cx="4165519" cy="26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clker.com/cliparts/b/U/U/w/D/A/nerd-glasses-m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304">
            <a:off x="2881005" y="3112347"/>
            <a:ext cx="2795930" cy="99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E468AB-6E74-4F7D-9AF7-09426294ACD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4336" y="3278348"/>
            <a:ext cx="621503" cy="62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2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8544"/>
            <a:ext cx="9144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/>
          </a:p>
        </p:txBody>
      </p:sp>
      <p:sp>
        <p:nvSpPr>
          <p:cNvPr id="8" name="TextBox 7"/>
          <p:cNvSpPr txBox="1"/>
          <p:nvPr/>
        </p:nvSpPr>
        <p:spPr>
          <a:xfrm>
            <a:off x="-18612" y="8544"/>
            <a:ext cx="1547060" cy="1558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9A7B0C-F3F2-4176-90CA-CDE632A431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23" t="5113" r="1888" b="62034"/>
          <a:stretch/>
        </p:blipFill>
        <p:spPr>
          <a:xfrm>
            <a:off x="3401844" y="3131731"/>
            <a:ext cx="2152514" cy="1737461"/>
          </a:xfrm>
          <a:prstGeom prst="rect">
            <a:avLst/>
          </a:prstGeom>
        </p:spPr>
      </p:pic>
      <p:pic>
        <p:nvPicPr>
          <p:cNvPr id="11" name="Picture 4" descr="http://www.talkingdogstudios.com/ar/santa/data/faces/santa_beard6.png">
            <a:extLst>
              <a:ext uri="{FF2B5EF4-FFF2-40B4-BE49-F238E27FC236}">
                <a16:creationId xmlns:a16="http://schemas.microsoft.com/office/drawing/2014/main" id="{ED125028-4320-4E54-B982-B9EEDE23B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41209" r="30584" b="26667"/>
          <a:stretch/>
        </p:blipFill>
        <p:spPr bwMode="auto">
          <a:xfrm rot="153764">
            <a:off x="3162042" y="3777548"/>
            <a:ext cx="2343584" cy="223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irthday hat transparent background free clipart">
            <a:extLst>
              <a:ext uri="{FF2B5EF4-FFF2-40B4-BE49-F238E27FC236}">
                <a16:creationId xmlns:a16="http://schemas.microsoft.com/office/drawing/2014/main" id="{8499FBC8-8FC8-4F4D-9744-C0AE89A7C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81" y="-32246"/>
            <a:ext cx="2974484" cy="395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clker.com/cliparts/b/U/U/w/D/A/nerd-glasses-m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304">
            <a:off x="3095106" y="3441585"/>
            <a:ext cx="2568635" cy="91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ED7309-AA3B-476D-8B8A-03895D7FB9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2911" y="3624745"/>
            <a:ext cx="62184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8544"/>
            <a:ext cx="9144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y-GB"/>
          </a:p>
        </p:txBody>
      </p:sp>
      <p:sp>
        <p:nvSpPr>
          <p:cNvPr id="8" name="TextBox 7"/>
          <p:cNvSpPr txBox="1"/>
          <p:nvPr/>
        </p:nvSpPr>
        <p:spPr>
          <a:xfrm>
            <a:off x="-18612" y="8544"/>
            <a:ext cx="1547060" cy="15580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4098" name="Picture 2" descr="Image result for lighthouse transparent background">
            <a:extLst>
              <a:ext uri="{FF2B5EF4-FFF2-40B4-BE49-F238E27FC236}">
                <a16:creationId xmlns:a16="http://schemas.microsoft.com/office/drawing/2014/main" id="{0FA3A47E-22E3-424F-92D9-32E979D5D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3" r="21001" b="6391"/>
          <a:stretch/>
        </p:blipFill>
        <p:spPr bwMode="auto">
          <a:xfrm>
            <a:off x="2898939" y="1026651"/>
            <a:ext cx="2441049" cy="429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talkingdogstudios.com/ar/santa/data/faces/santa_beard6.png">
            <a:extLst>
              <a:ext uri="{FF2B5EF4-FFF2-40B4-BE49-F238E27FC236}">
                <a16:creationId xmlns:a16="http://schemas.microsoft.com/office/drawing/2014/main" id="{ED125028-4320-4E54-B982-B9EEDE23B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41209" r="30584" b="26667"/>
          <a:stretch/>
        </p:blipFill>
        <p:spPr bwMode="auto">
          <a:xfrm rot="153764">
            <a:off x="2927000" y="3710514"/>
            <a:ext cx="2630316" cy="250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irthday hat transparent background free clipart">
            <a:extLst>
              <a:ext uri="{FF2B5EF4-FFF2-40B4-BE49-F238E27FC236}">
                <a16:creationId xmlns:a16="http://schemas.microsoft.com/office/drawing/2014/main" id="{8499FBC8-8FC8-4F4D-9744-C0AE89A7C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55" y="117542"/>
            <a:ext cx="3023240" cy="34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clker.com/cliparts/b/U/U/w/D/A/nerd-glasses-m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304">
            <a:off x="3095106" y="3441585"/>
            <a:ext cx="2568635" cy="91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6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" y="8544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02" y="44388"/>
            <a:ext cx="9143999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4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Golau</a:t>
            </a:r>
            <a:endParaRPr lang="cy-GB" sz="144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1601604" y="2434079"/>
            <a:ext cx="9143999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y-GB" sz="96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Rhybuddio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483E7-EF71-40BF-9EC1-305000DC6787}"/>
              </a:ext>
            </a:extLst>
          </p:cNvPr>
          <p:cNvSpPr txBox="1"/>
          <p:nvPr/>
        </p:nvSpPr>
        <p:spPr>
          <a:xfrm>
            <a:off x="71400" y="3809797"/>
            <a:ext cx="9143999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0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Helpu</a:t>
            </a:r>
            <a:endParaRPr lang="cy-GB" sz="100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647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7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8843" y="-314460"/>
            <a:ext cx="9143999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4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Golau</a:t>
            </a:r>
            <a:endParaRPr lang="cy-GB" sz="144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39447" y="1972497"/>
            <a:ext cx="9143999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Mae'r ARGLWYDD yn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rhoi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golau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mi, ac yn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fy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achub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;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does gen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ofn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neb.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Salm 27:1</a:t>
            </a:r>
            <a:endParaRPr lang="cy-GB" sz="60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43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raint\AppData\Local\Microsoft\Windows\Temporary Internet Files\Content.IE5\J2H9BPZS\dglxasset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8544"/>
            <a:ext cx="917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9479C-FF0B-4B0F-8DA7-37D59A2E28B7}"/>
              </a:ext>
            </a:extLst>
          </p:cNvPr>
          <p:cNvSpPr txBox="1"/>
          <p:nvPr/>
        </p:nvSpPr>
        <p:spPr>
          <a:xfrm>
            <a:off x="-18612" y="818652"/>
            <a:ext cx="9143999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Mae’r -------- yn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rhoi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golau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mi, ac yn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fy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achub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;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does gen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i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GB" sz="6000" b="1" i="1" dirty="0" err="1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ofn</a:t>
            </a: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neb.</a:t>
            </a:r>
          </a:p>
          <a:p>
            <a:pPr algn="ctr">
              <a:defRPr/>
            </a:pPr>
            <a:r>
              <a:rPr lang="en-GB" sz="6000" b="1" i="1" dirty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Salm 27:1</a:t>
            </a:r>
            <a:endParaRPr lang="cy-GB" sz="6000" b="1" i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1226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</TotalTime>
  <Words>187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Geraint</dc:creator>
  <cp:lastModifiedBy>G Jenkins</cp:lastModifiedBy>
  <cp:revision>171</cp:revision>
  <cp:lastPrinted>2012-05-18T12:55:45Z</cp:lastPrinted>
  <dcterms:created xsi:type="dcterms:W3CDTF">2012-05-17T19:44:37Z</dcterms:created>
  <dcterms:modified xsi:type="dcterms:W3CDTF">2017-12-30T19:12:49Z</dcterms:modified>
</cp:coreProperties>
</file>