
<file path=[Content_Types].xml><?xml version="1.0" encoding="utf-8"?>
<Types xmlns="http://schemas.openxmlformats.org/package/2006/content-types">
  <Default Extension="bmp" ContentType="image/bmp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  <p:sldMasterId id="2147483762" r:id="rId2"/>
  </p:sldMasterIdLst>
  <p:notesMasterIdLst>
    <p:notesMasterId r:id="rId22"/>
  </p:notesMasterIdLst>
  <p:sldIdLst>
    <p:sldId id="257" r:id="rId3"/>
    <p:sldId id="256" r:id="rId4"/>
    <p:sldId id="282" r:id="rId5"/>
    <p:sldId id="283" r:id="rId6"/>
    <p:sldId id="286" r:id="rId7"/>
    <p:sldId id="284" r:id="rId8"/>
    <p:sldId id="285" r:id="rId9"/>
    <p:sldId id="265" r:id="rId10"/>
    <p:sldId id="266" r:id="rId11"/>
    <p:sldId id="268" r:id="rId12"/>
    <p:sldId id="270" r:id="rId13"/>
    <p:sldId id="272" r:id="rId14"/>
    <p:sldId id="274" r:id="rId15"/>
    <p:sldId id="262" r:id="rId16"/>
    <p:sldId id="263" r:id="rId17"/>
    <p:sldId id="264" r:id="rId18"/>
    <p:sldId id="290" r:id="rId19"/>
    <p:sldId id="289" r:id="rId20"/>
    <p:sldId id="28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2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D529C-1769-4395-82B0-153666732516}" type="datetimeFigureOut">
              <a:rPr lang="en-GB" smtClean="0"/>
              <a:t>05/03/2019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DDBD8-52F2-4E18-95D4-A81A4BD4E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59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>
            <a:extLst>
              <a:ext uri="{FF2B5EF4-FFF2-40B4-BE49-F238E27FC236}">
                <a16:creationId xmlns:a16="http://schemas.microsoft.com/office/drawing/2014/main" id="{25AA6661-ABDA-4347-9AF9-417C5B2D6B1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E1CCACB7-1E1C-4804-8A13-BB9BCEBC4DD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>
            <a:extLst>
              <a:ext uri="{FF2B5EF4-FFF2-40B4-BE49-F238E27FC236}">
                <a16:creationId xmlns:a16="http://schemas.microsoft.com/office/drawing/2014/main" id="{6CD15598-7AE4-421B-AFA7-C9453A6228D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B481397D-CC90-452F-BC58-80DA7DF2742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>
            <a:extLst>
              <a:ext uri="{FF2B5EF4-FFF2-40B4-BE49-F238E27FC236}">
                <a16:creationId xmlns:a16="http://schemas.microsoft.com/office/drawing/2014/main" id="{450D01E8-0EE0-4807-A5F1-003EC1A36BA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9771BE1A-99C7-4162-805B-EFE72D0E445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>
            <a:extLst>
              <a:ext uri="{FF2B5EF4-FFF2-40B4-BE49-F238E27FC236}">
                <a16:creationId xmlns:a16="http://schemas.microsoft.com/office/drawing/2014/main" id="{1174692C-4052-4AAE-9BC5-70A8691F403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0889A5FD-B746-4557-A805-EEB53934C9F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>
            <a:extLst>
              <a:ext uri="{FF2B5EF4-FFF2-40B4-BE49-F238E27FC236}">
                <a16:creationId xmlns:a16="http://schemas.microsoft.com/office/drawing/2014/main" id="{AA02D2E3-07F8-4B70-B49E-DD791797845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D09B3DBA-AEAB-46F5-ABE7-276D2C9BE36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>
            <a:extLst>
              <a:ext uri="{FF2B5EF4-FFF2-40B4-BE49-F238E27FC236}">
                <a16:creationId xmlns:a16="http://schemas.microsoft.com/office/drawing/2014/main" id="{53ACF687-1F7C-4645-9AD6-0436C126AA9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D34D12FB-F31F-48E4-8910-157F130EAC8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CD765272-3C6B-460F-8D2C-19CBFA8A40E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A780B27C-5D9C-4EFF-BFBF-B802238FFB0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>
            <a:extLst>
              <a:ext uri="{FF2B5EF4-FFF2-40B4-BE49-F238E27FC236}">
                <a16:creationId xmlns:a16="http://schemas.microsoft.com/office/drawing/2014/main" id="{512FDC40-0745-4379-8CD8-D4F548BC14B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63CE4C73-E0FD-4734-968C-E278ED5796D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id="{73EBAD8D-5BBE-4E94-8063-2B1AA02713D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AA423FE0-B76F-4110-955C-C2E33250584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57100-3CA8-4403-BB7E-7E1A99612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BAD8E1-7451-4C2C-9640-492FEA6C0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33528-D0A0-48B1-AFAA-8502A724D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0001-2C3F-4B6B-B3C0-C61610AA3998}" type="datetimeFigureOut">
              <a:rPr lang="en-GB" smtClean="0"/>
              <a:t>05/03/2019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70362-2E08-4331-A630-E1B3CDE23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C9E35-200C-463D-B2E7-11A55AE53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001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B539D-AFCA-4713-A662-E15D5971F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9FF712-9711-40C6-917D-DD31566D31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0EDE3-B11F-4E7B-BABB-711932F0E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0001-2C3F-4B6B-B3C0-C61610AA3998}" type="datetimeFigureOut">
              <a:rPr lang="en-GB" smtClean="0"/>
              <a:t>05/03/2019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F3F67-9A2B-460B-AA7A-9E4FC9A67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482D9-213F-4680-869D-02F2C64EA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620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ACD624-9C0C-4E41-9F68-E3F5529D08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BECCD-DE1B-4899-8EDF-A03E54ADBA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34777-E70F-4025-B1B5-584247BE5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0001-2C3F-4B6B-B3C0-C61610AA3998}" type="datetimeFigureOut">
              <a:rPr lang="en-GB" smtClean="0"/>
              <a:t>05/03/2019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027D6-8D8F-4C17-9EEE-10833AD19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D0FE8-5F33-458E-8175-C544CFD25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02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E1754-F8C4-44D1-857F-D87F3F1A2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140" y="1121975"/>
            <a:ext cx="6857721" cy="2387963"/>
          </a:xfrm>
        </p:spPr>
        <p:txBody>
          <a:bodyPr anchor="b"/>
          <a:lstStyle>
            <a:lvl1pPr algn="ctr">
              <a:defRPr sz="421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F1E166-4CE5-4913-98EF-479152F42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140" y="3601482"/>
            <a:ext cx="6857721" cy="1656727"/>
          </a:xfrm>
        </p:spPr>
        <p:txBody>
          <a:bodyPr/>
          <a:lstStyle>
            <a:lvl1pPr marL="0" indent="0" algn="ctr">
              <a:buNone/>
              <a:defRPr sz="1688"/>
            </a:lvl1pPr>
            <a:lvl2pPr marL="321503" indent="0" algn="ctr">
              <a:buNone/>
              <a:defRPr sz="1406"/>
            </a:lvl2pPr>
            <a:lvl3pPr marL="643006" indent="0" algn="ctr">
              <a:buNone/>
              <a:defRPr sz="1266"/>
            </a:lvl3pPr>
            <a:lvl4pPr marL="964509" indent="0" algn="ctr">
              <a:buNone/>
              <a:defRPr sz="1125"/>
            </a:lvl4pPr>
            <a:lvl5pPr marL="1286012" indent="0" algn="ctr">
              <a:buNone/>
              <a:defRPr sz="1125"/>
            </a:lvl5pPr>
            <a:lvl6pPr marL="1607515" indent="0" algn="ctr">
              <a:buNone/>
              <a:defRPr sz="1125"/>
            </a:lvl6pPr>
            <a:lvl7pPr marL="1929018" indent="0" algn="ctr">
              <a:buNone/>
              <a:defRPr sz="1125"/>
            </a:lvl7pPr>
            <a:lvl8pPr marL="2250521" indent="0" algn="ctr">
              <a:buNone/>
              <a:defRPr sz="1125"/>
            </a:lvl8pPr>
            <a:lvl9pPr marL="2572024" indent="0" algn="ctr">
              <a:buNone/>
              <a:defRPr sz="1125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0007C-1E68-42DD-B266-C7D589BD37A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AE294-9155-4A4D-B59E-CF4FE94C206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D1EB7-23AA-44FE-823D-84684F65F0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6D5948C-C196-4D2D-B3E3-5B7E2EBFC5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315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90FB6-A014-47F8-8DBA-32E77123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DBE93-702C-4D30-8FDD-5368AC9313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6E285-256D-457D-9F7D-0D83ADD0BA8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62C26-7F95-4021-A035-B405DDB28D8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74BE61-044A-4A8E-8AD9-D17B3072D1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005B07D-1D39-49BA-8105-6054C8D485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185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F0664-7FBA-4B57-BF56-5CA181F16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39" y="1709198"/>
            <a:ext cx="7886992" cy="2853499"/>
          </a:xfrm>
        </p:spPr>
        <p:txBody>
          <a:bodyPr anchor="b"/>
          <a:lstStyle>
            <a:lvl1pPr>
              <a:defRPr sz="421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96D328-354F-47A2-BDAB-B6A09588A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4039" y="4589490"/>
            <a:ext cx="7886992" cy="1500432"/>
          </a:xfrm>
        </p:spPr>
        <p:txBody>
          <a:bodyPr/>
          <a:lstStyle>
            <a:lvl1pPr marL="0" indent="0">
              <a:buNone/>
              <a:defRPr sz="1688"/>
            </a:lvl1pPr>
            <a:lvl2pPr marL="321503" indent="0">
              <a:buNone/>
              <a:defRPr sz="1406"/>
            </a:lvl2pPr>
            <a:lvl3pPr marL="643006" indent="0">
              <a:buNone/>
              <a:defRPr sz="1266"/>
            </a:lvl3pPr>
            <a:lvl4pPr marL="964509" indent="0">
              <a:buNone/>
              <a:defRPr sz="1125"/>
            </a:lvl4pPr>
            <a:lvl5pPr marL="1286012" indent="0">
              <a:buNone/>
              <a:defRPr sz="1125"/>
            </a:lvl5pPr>
            <a:lvl6pPr marL="1607515" indent="0">
              <a:buNone/>
              <a:defRPr sz="1125"/>
            </a:lvl6pPr>
            <a:lvl7pPr marL="1929018" indent="0">
              <a:buNone/>
              <a:defRPr sz="1125"/>
            </a:lvl7pPr>
            <a:lvl8pPr marL="2250521" indent="0">
              <a:buNone/>
              <a:defRPr sz="1125"/>
            </a:lvl8pPr>
            <a:lvl9pPr marL="2572024" indent="0">
              <a:buNone/>
              <a:defRPr sz="112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2924F-DB50-4C81-A5EB-CB25FF38A23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E2E1C-3D98-49B8-B1F8-CB8E5C12EFC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64C59-B3EE-488C-962B-50EAA7BA5A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83246A1-287C-45A6-ABA8-3200F91351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8741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C7DB2-A5D5-4F71-9AC3-FAD2F973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DC23D-793C-47DC-A4B8-F5F8A4E3D4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1508" y="1125324"/>
            <a:ext cx="2838871" cy="31817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A0282A-8C1A-4C7A-8345-482470E2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67549" y="1125324"/>
            <a:ext cx="2839987" cy="31817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2E03C7-F4D5-4E55-88D0-5C618D2FFF5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3C5A7B-C022-49A0-AD4F-C220B2D0748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C19BB1-54BC-41F4-9744-4ED0E4ABA7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F4C34FF-60F3-4AA2-AF38-B86F786001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1537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398FA-781C-48C1-B14F-ABD9FC539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20" y="365061"/>
            <a:ext cx="7886993" cy="13251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7E408A-6B3E-4A8D-8FDA-AD219E6BC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620" y="1681287"/>
            <a:ext cx="3868143" cy="823898"/>
          </a:xfrm>
        </p:spPr>
        <p:txBody>
          <a:bodyPr anchor="b"/>
          <a:lstStyle>
            <a:lvl1pPr marL="0" indent="0">
              <a:buNone/>
              <a:defRPr sz="1688" b="1"/>
            </a:lvl1pPr>
            <a:lvl2pPr marL="321503" indent="0">
              <a:buNone/>
              <a:defRPr sz="1406" b="1"/>
            </a:lvl2pPr>
            <a:lvl3pPr marL="643006" indent="0">
              <a:buNone/>
              <a:defRPr sz="1266" b="1"/>
            </a:lvl3pPr>
            <a:lvl4pPr marL="964509" indent="0">
              <a:buNone/>
              <a:defRPr sz="1125" b="1"/>
            </a:lvl4pPr>
            <a:lvl5pPr marL="1286012" indent="0">
              <a:buNone/>
              <a:defRPr sz="1125" b="1"/>
            </a:lvl5pPr>
            <a:lvl6pPr marL="1607515" indent="0">
              <a:buNone/>
              <a:defRPr sz="1125" b="1"/>
            </a:lvl6pPr>
            <a:lvl7pPr marL="1929018" indent="0">
              <a:buNone/>
              <a:defRPr sz="1125" b="1"/>
            </a:lvl7pPr>
            <a:lvl8pPr marL="2250521" indent="0">
              <a:buNone/>
              <a:defRPr sz="1125" b="1"/>
            </a:lvl8pPr>
            <a:lvl9pPr marL="2572024" indent="0">
              <a:buNone/>
              <a:defRPr sz="112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0667B6-EFC7-4142-99AB-07BE905F7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620" y="2505185"/>
            <a:ext cx="3868143" cy="368409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85A0EA-532B-4356-8F39-1DBB3CF5D8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492" y="1681287"/>
            <a:ext cx="3887121" cy="823898"/>
          </a:xfrm>
        </p:spPr>
        <p:txBody>
          <a:bodyPr anchor="b"/>
          <a:lstStyle>
            <a:lvl1pPr marL="0" indent="0">
              <a:buNone/>
              <a:defRPr sz="1688" b="1"/>
            </a:lvl1pPr>
            <a:lvl2pPr marL="321503" indent="0">
              <a:buNone/>
              <a:defRPr sz="1406" b="1"/>
            </a:lvl2pPr>
            <a:lvl3pPr marL="643006" indent="0">
              <a:buNone/>
              <a:defRPr sz="1266" b="1"/>
            </a:lvl3pPr>
            <a:lvl4pPr marL="964509" indent="0">
              <a:buNone/>
              <a:defRPr sz="1125" b="1"/>
            </a:lvl4pPr>
            <a:lvl5pPr marL="1286012" indent="0">
              <a:buNone/>
              <a:defRPr sz="1125" b="1"/>
            </a:lvl5pPr>
            <a:lvl6pPr marL="1607515" indent="0">
              <a:buNone/>
              <a:defRPr sz="1125" b="1"/>
            </a:lvl6pPr>
            <a:lvl7pPr marL="1929018" indent="0">
              <a:buNone/>
              <a:defRPr sz="1125" b="1"/>
            </a:lvl7pPr>
            <a:lvl8pPr marL="2250521" indent="0">
              <a:buNone/>
              <a:defRPr sz="1125" b="1"/>
            </a:lvl8pPr>
            <a:lvl9pPr marL="2572024" indent="0">
              <a:buNone/>
              <a:defRPr sz="112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DE9C65-3AC3-4715-A3DF-7BD52A32BF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492" y="2505185"/>
            <a:ext cx="3887121" cy="368409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AD41C3-CCBF-4347-AD0C-B811CA80E09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6F921A-E8E6-40C8-A2CA-B0883664AB5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995E45-4870-4E0A-A343-EF47DE8C21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9E8F236-82DE-4155-AFDB-3DE2D05AEA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1209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1976E-8C00-452B-B51F-A151F8BC6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2EEFDE-3C50-4BE1-B776-BE888682FC8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82F68F-5388-4E5B-968E-7DC102792F8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D44A16-A5AF-496E-B7DD-7AA2ACB6D1C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0C4C7EC-E095-411B-9467-E7BCEBFF5B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7979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77550E-4D9D-4EEA-A083-202DBEFEAC8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8DD481-AB3C-447D-9725-F4EE1B415BB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9B97B-2D6D-4826-BABA-9F15E35F15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465E453-94FD-49FF-AC1B-96F2A6BAF8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76396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C16BE-4AA0-45F3-8238-40AB89B52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20" y="457721"/>
            <a:ext cx="2949389" cy="1599791"/>
          </a:xfrm>
        </p:spPr>
        <p:txBody>
          <a:bodyPr anchor="b"/>
          <a:lstStyle>
            <a:lvl1pPr>
              <a:defRPr sz="225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F9C99-7BBF-4E32-A490-B811F4AFE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121" y="986891"/>
            <a:ext cx="4629492" cy="4874170"/>
          </a:xfrm>
        </p:spPr>
        <p:txBody>
          <a:bodyPr/>
          <a:lstStyle>
            <a:lvl1pPr>
              <a:defRPr sz="2250"/>
            </a:lvl1pPr>
            <a:lvl2pPr>
              <a:defRPr sz="1969"/>
            </a:lvl2pPr>
            <a:lvl3pPr>
              <a:defRPr sz="1688"/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2DA5AF-1965-41CC-916D-075CDFD214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620" y="2057512"/>
            <a:ext cx="2949389" cy="3811364"/>
          </a:xfrm>
        </p:spPr>
        <p:txBody>
          <a:bodyPr/>
          <a:lstStyle>
            <a:lvl1pPr marL="0" indent="0">
              <a:buNone/>
              <a:defRPr sz="1125"/>
            </a:lvl1pPr>
            <a:lvl2pPr marL="321503" indent="0">
              <a:buNone/>
              <a:defRPr sz="984"/>
            </a:lvl2pPr>
            <a:lvl3pPr marL="643006" indent="0">
              <a:buNone/>
              <a:defRPr sz="844"/>
            </a:lvl3pPr>
            <a:lvl4pPr marL="964509" indent="0">
              <a:buNone/>
              <a:defRPr sz="703"/>
            </a:lvl4pPr>
            <a:lvl5pPr marL="1286012" indent="0">
              <a:buNone/>
              <a:defRPr sz="703"/>
            </a:lvl5pPr>
            <a:lvl6pPr marL="1607515" indent="0">
              <a:buNone/>
              <a:defRPr sz="703"/>
            </a:lvl6pPr>
            <a:lvl7pPr marL="1929018" indent="0">
              <a:buNone/>
              <a:defRPr sz="703"/>
            </a:lvl7pPr>
            <a:lvl8pPr marL="2250521" indent="0">
              <a:buNone/>
              <a:defRPr sz="703"/>
            </a:lvl8pPr>
            <a:lvl9pPr marL="2572024" indent="0">
              <a:buNone/>
              <a:defRPr sz="70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A90892-84BD-4B44-92BD-A2D9151BDE0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77ACDB-3057-47E1-963B-10661D10D4D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E02C11-726F-454F-8AFB-ADFC470C22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0834B59-740E-4008-BCF9-9834C46D80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3540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8A218-9660-4AD5-A8A6-82B3ACD60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19E8B-B4B2-43B6-B82F-12E0A6FCC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86364-E5AD-4A40-8EC4-E0C888F8F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0001-2C3F-4B6B-B3C0-C61610AA3998}" type="datetimeFigureOut">
              <a:rPr lang="en-GB" smtClean="0"/>
              <a:t>05/03/2019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28D79-91E4-4E9E-9EA6-777B7CAB7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297BD-7DF1-4228-8A95-B72E47B03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2923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B5158-8842-49C5-B39B-E2836C505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20" y="457721"/>
            <a:ext cx="2949389" cy="1599791"/>
          </a:xfrm>
        </p:spPr>
        <p:txBody>
          <a:bodyPr anchor="b"/>
          <a:lstStyle>
            <a:lvl1pPr>
              <a:defRPr sz="225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81E894-B238-44A2-85D8-A983C2D355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121" y="986891"/>
            <a:ext cx="4629492" cy="4874170"/>
          </a:xfrm>
        </p:spPr>
        <p:txBody>
          <a:bodyPr/>
          <a:lstStyle>
            <a:lvl1pPr marL="0" indent="0">
              <a:buNone/>
              <a:defRPr sz="2250"/>
            </a:lvl1pPr>
            <a:lvl2pPr marL="321503" indent="0">
              <a:buNone/>
              <a:defRPr sz="1969"/>
            </a:lvl2pPr>
            <a:lvl3pPr marL="643006" indent="0">
              <a:buNone/>
              <a:defRPr sz="1688"/>
            </a:lvl3pPr>
            <a:lvl4pPr marL="964509" indent="0">
              <a:buNone/>
              <a:defRPr sz="1406"/>
            </a:lvl4pPr>
            <a:lvl5pPr marL="1286012" indent="0">
              <a:buNone/>
              <a:defRPr sz="1406"/>
            </a:lvl5pPr>
            <a:lvl6pPr marL="1607515" indent="0">
              <a:buNone/>
              <a:defRPr sz="1406"/>
            </a:lvl6pPr>
            <a:lvl7pPr marL="1929018" indent="0">
              <a:buNone/>
              <a:defRPr sz="1406"/>
            </a:lvl7pPr>
            <a:lvl8pPr marL="2250521" indent="0">
              <a:buNone/>
              <a:defRPr sz="1406"/>
            </a:lvl8pPr>
            <a:lvl9pPr marL="2572024" indent="0">
              <a:buNone/>
              <a:defRPr sz="1406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4DE71A-C892-4591-9628-5D4155BAC8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620" y="2057512"/>
            <a:ext cx="2949389" cy="3811364"/>
          </a:xfrm>
        </p:spPr>
        <p:txBody>
          <a:bodyPr/>
          <a:lstStyle>
            <a:lvl1pPr marL="0" indent="0">
              <a:buNone/>
              <a:defRPr sz="1125"/>
            </a:lvl1pPr>
            <a:lvl2pPr marL="321503" indent="0">
              <a:buNone/>
              <a:defRPr sz="984"/>
            </a:lvl2pPr>
            <a:lvl3pPr marL="643006" indent="0">
              <a:buNone/>
              <a:defRPr sz="844"/>
            </a:lvl3pPr>
            <a:lvl4pPr marL="964509" indent="0">
              <a:buNone/>
              <a:defRPr sz="703"/>
            </a:lvl4pPr>
            <a:lvl5pPr marL="1286012" indent="0">
              <a:buNone/>
              <a:defRPr sz="703"/>
            </a:lvl5pPr>
            <a:lvl6pPr marL="1607515" indent="0">
              <a:buNone/>
              <a:defRPr sz="703"/>
            </a:lvl6pPr>
            <a:lvl7pPr marL="1929018" indent="0">
              <a:buNone/>
              <a:defRPr sz="703"/>
            </a:lvl7pPr>
            <a:lvl8pPr marL="2250521" indent="0">
              <a:buNone/>
              <a:defRPr sz="703"/>
            </a:lvl8pPr>
            <a:lvl9pPr marL="2572024" indent="0">
              <a:buNone/>
              <a:defRPr sz="70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397E4E-C2A1-429D-B7EB-8CAFD9C8BCF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30AD03-AE20-4961-B133-07A0A4DC006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46F7D-D617-4062-A285-B4FD9844A5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72F5D45-47E3-4010-8FEB-350367AEA9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0179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844FC-65DB-49E5-80C1-93C6BFB1E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AD79C0-901B-4AE0-A6C9-780230365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E9816-0944-4BA6-8B31-88BDEA2EC7A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79E29-9A88-46C9-AD8E-26BDEF239C9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53380-54AA-4B06-9AAE-01E730865EC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D2471E0-02C4-4373-BABD-C2C3CB25B7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92083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3687AE-966A-468E-B238-0994E02386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661866" y="193137"/>
            <a:ext cx="1445670" cy="41139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3DB9D0-BB60-46ED-98A8-8B0B5BE2D3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21508" y="193137"/>
            <a:ext cx="4233188" cy="411390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02C8A-8EC2-4BD5-866A-7FF984B87E9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9E5A2-983E-4FDF-8B82-DCC3D721041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891B8-3197-43E2-A173-A8489FAB6C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1CDFAAC-759A-483A-AAF5-9721C87C56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3904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E0DA3-5F92-4FDA-8812-2CF3F4550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013C5A-580F-4D46-A7D0-E2531BB7E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78ABC-59C8-447D-8E9A-C46F6FABC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0001-2C3F-4B6B-B3C0-C61610AA3998}" type="datetimeFigureOut">
              <a:rPr lang="en-GB" smtClean="0"/>
              <a:t>05/03/2019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47CAF-A843-4CC5-96D4-73C39C4C5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AE789-0FEA-4350-8BC8-C402BC8A0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691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7E8F2-8C22-4BBE-BF64-B04763B31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63E74-3D9B-40EA-BC27-80827F422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62CBB-62F5-493C-9169-640F0BECD8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36F03-AFE3-4C2F-8FB2-F3768D66B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0001-2C3F-4B6B-B3C0-C61610AA3998}" type="datetimeFigureOut">
              <a:rPr lang="en-GB" smtClean="0"/>
              <a:t>05/03/2019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FEC99B-F067-4CEC-A96B-89B765AA1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A3B6D9-E340-45C5-A78A-DAB9DA05E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951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2EC2E-DB83-437A-92EC-8094FFA62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247D26-577D-4FFB-9019-B290C82C0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274D3A-D8BC-4DB5-B603-BBF4D34FFC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0D0B0A-1520-4990-AED1-7F41525F6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322937-2A8C-4C10-A1C9-76CEE30E2D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BF65E4-D6DB-470B-BD42-D22543260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0001-2C3F-4B6B-B3C0-C61610AA3998}" type="datetimeFigureOut">
              <a:rPr lang="en-GB" smtClean="0"/>
              <a:t>05/03/2019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367C43-AF20-473B-96F8-46C14FB5F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07B42A-20B8-488F-9692-418A4ABDD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480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5A14A-4E5B-4D69-9365-222C79790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3614A4-F312-4C1C-AA6D-0FE41CE84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0001-2C3F-4B6B-B3C0-C61610AA3998}" type="datetimeFigureOut">
              <a:rPr lang="en-GB" smtClean="0"/>
              <a:t>05/03/2019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8D6CCC-34F6-467C-8EF6-45854FDA9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DE4EB7-32B2-45F6-9080-36396FE68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178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FFFFBE-C221-4320-9323-B0E12C840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0001-2C3F-4B6B-B3C0-C61610AA3998}" type="datetimeFigureOut">
              <a:rPr lang="en-GB" smtClean="0"/>
              <a:t>05/03/2019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3B1214-244F-4E33-AA9F-31BAD09C4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56B50-3B39-4052-8D16-43C0F4774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783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B91ED-825A-45B6-B468-0CD4D2D3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66F85-B955-4EFB-8855-6ACDFD33C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7B988C-6661-40C0-A187-99EB84E300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5CCD4B-E459-404F-B5F8-D80A4503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0001-2C3F-4B6B-B3C0-C61610AA3998}" type="datetimeFigureOut">
              <a:rPr lang="en-GB" smtClean="0"/>
              <a:t>05/03/2019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811385-30F5-4BCE-822F-C1EC5C4DB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B46431-7BB1-466F-B9F5-E999D5848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663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12A9C-8BFF-4956-A957-FA1931E6A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9B4EFA-29B5-450B-BA53-227D8EF59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8A5E04-0B15-41B5-842F-F92C4A88B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FAC53F-6AA3-441E-BE45-B099EA530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0001-2C3F-4B6B-B3C0-C61610AA3998}" type="datetimeFigureOut">
              <a:rPr lang="en-GB" smtClean="0"/>
              <a:t>05/03/2019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15ACC-3122-4916-B57C-A93C04A51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046CB-BFCF-45EE-ABE9-4DEC5091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254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9DD5D8-263B-4F16-AE65-26BD9DA65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BC672-58A8-47CC-B465-4A9D7A675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8A442-3DED-4CE6-BEC9-621A4524D7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E0001-2C3F-4B6B-B3C0-C61610AA3998}" type="datetimeFigureOut">
              <a:rPr lang="en-GB" smtClean="0"/>
              <a:t>05/03/2019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C9C56-BB29-43E2-B58E-23A9C98BB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9DDD0-B33A-4BF5-9415-0ECE750D4F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966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7D21079B-5A08-40D8-8CDA-A60081F1A6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21508" y="193136"/>
            <a:ext cx="5786028" cy="802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C24A797D-3479-44B9-98F9-A2DD0E2A5A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21508" y="1125324"/>
            <a:ext cx="5786028" cy="318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EBFC60A-7D8A-4051-9383-C4684A9C5F64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21508" y="4391889"/>
            <a:ext cx="1499255" cy="33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643006" algn="l"/>
                <a:tab pos="1286012" algn="l"/>
                <a:tab pos="1929018" algn="l"/>
                <a:tab pos="2572024" algn="l"/>
                <a:tab pos="3215030" algn="l"/>
                <a:tab pos="3858036" algn="l"/>
                <a:tab pos="4501043" algn="l"/>
                <a:tab pos="5144049" algn="l"/>
                <a:tab pos="5787055" algn="l"/>
                <a:tab pos="6430061" algn="l"/>
                <a:tab pos="7073067" algn="l"/>
              </a:tabLst>
              <a:defRPr sz="984">
                <a:solidFill>
                  <a:srgbClr val="000000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ACFC439-7091-4B56-AD0D-737BEC44858F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2196972" y="4391889"/>
            <a:ext cx="2035101" cy="33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tabLst>
                <a:tab pos="0" algn="l"/>
                <a:tab pos="643006" algn="l"/>
                <a:tab pos="1286012" algn="l"/>
                <a:tab pos="1929018" algn="l"/>
                <a:tab pos="2572024" algn="l"/>
                <a:tab pos="3215030" algn="l"/>
                <a:tab pos="3858036" algn="l"/>
                <a:tab pos="4501043" algn="l"/>
                <a:tab pos="5144049" algn="l"/>
                <a:tab pos="5787055" algn="l"/>
                <a:tab pos="6430061" algn="l"/>
                <a:tab pos="7073067" algn="l"/>
              </a:tabLst>
              <a:defRPr sz="984">
                <a:solidFill>
                  <a:srgbClr val="000000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FD5FCE5-F96E-4507-8257-457C82CC98D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608281" y="4391889"/>
            <a:ext cx="1499255" cy="33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643006" algn="l"/>
                <a:tab pos="1286012" algn="l"/>
                <a:tab pos="1929018" algn="l"/>
                <a:tab pos="2572024" algn="l"/>
                <a:tab pos="3215030" algn="l"/>
                <a:tab pos="3858036" algn="l"/>
                <a:tab pos="4501043" algn="l"/>
                <a:tab pos="5144049" algn="l"/>
                <a:tab pos="5787055" algn="l"/>
                <a:tab pos="6430061" algn="l"/>
                <a:tab pos="7073067" algn="l"/>
              </a:tabLst>
              <a:defRPr sz="984">
                <a:solidFill>
                  <a:srgbClr val="000000"/>
                </a:solidFill>
              </a:defRPr>
            </a:lvl1pPr>
          </a:lstStyle>
          <a:p>
            <a:fld id="{BBF12D40-F068-4F96-8B61-FA16E95017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7202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defTabSz="32150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94" kern="1200">
          <a:solidFill>
            <a:srgbClr val="000000"/>
          </a:solidFill>
          <a:latin typeface="+mj-lt"/>
          <a:ea typeface="+mj-ea"/>
          <a:cs typeface="+mj-cs"/>
        </a:defRPr>
      </a:lvl1pPr>
      <a:lvl2pPr marL="522442" indent="-200939" algn="ctr" defTabSz="32150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94">
          <a:solidFill>
            <a:srgbClr val="000000"/>
          </a:solidFill>
          <a:latin typeface="Arial" panose="020B0604020202020204" pitchFamily="34" charset="0"/>
          <a:cs typeface="DejaVu Sans" charset="0"/>
        </a:defRPr>
      </a:lvl2pPr>
      <a:lvl3pPr marL="803758" indent="-160752" algn="ctr" defTabSz="32150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94">
          <a:solidFill>
            <a:srgbClr val="000000"/>
          </a:solidFill>
          <a:latin typeface="Arial" panose="020B0604020202020204" pitchFamily="34" charset="0"/>
          <a:cs typeface="DejaVu Sans" charset="0"/>
        </a:defRPr>
      </a:lvl3pPr>
      <a:lvl4pPr marL="1125261" indent="-160752" algn="ctr" defTabSz="32150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94">
          <a:solidFill>
            <a:srgbClr val="000000"/>
          </a:solidFill>
          <a:latin typeface="Arial" panose="020B0604020202020204" pitchFamily="34" charset="0"/>
          <a:cs typeface="DejaVu Sans" charset="0"/>
        </a:defRPr>
      </a:lvl4pPr>
      <a:lvl5pPr marL="1446764" indent="-160752" algn="ctr" defTabSz="32150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94">
          <a:solidFill>
            <a:srgbClr val="000000"/>
          </a:solidFill>
          <a:latin typeface="Arial" panose="020B0604020202020204" pitchFamily="34" charset="0"/>
          <a:cs typeface="DejaVu Sans" charset="0"/>
        </a:defRPr>
      </a:lvl5pPr>
      <a:lvl6pPr marL="1768267" indent="-160752" algn="ctr" defTabSz="32150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94">
          <a:solidFill>
            <a:srgbClr val="000000"/>
          </a:solidFill>
          <a:latin typeface="Arial" panose="020B0604020202020204" pitchFamily="34" charset="0"/>
          <a:cs typeface="DejaVu Sans" charset="0"/>
        </a:defRPr>
      </a:lvl6pPr>
      <a:lvl7pPr marL="2089770" indent="-160752" algn="ctr" defTabSz="32150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94">
          <a:solidFill>
            <a:srgbClr val="000000"/>
          </a:solidFill>
          <a:latin typeface="Arial" panose="020B0604020202020204" pitchFamily="34" charset="0"/>
          <a:cs typeface="DejaVu Sans" charset="0"/>
        </a:defRPr>
      </a:lvl7pPr>
      <a:lvl8pPr marL="2411273" indent="-160752" algn="ctr" defTabSz="32150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94">
          <a:solidFill>
            <a:srgbClr val="000000"/>
          </a:solidFill>
          <a:latin typeface="Arial" panose="020B0604020202020204" pitchFamily="34" charset="0"/>
          <a:cs typeface="DejaVu Sans" charset="0"/>
        </a:defRPr>
      </a:lvl8pPr>
      <a:lvl9pPr marL="2732776" indent="-160752" algn="ctr" defTabSz="32150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94">
          <a:solidFill>
            <a:srgbClr val="000000"/>
          </a:solidFill>
          <a:latin typeface="Arial" panose="020B0604020202020204" pitchFamily="34" charset="0"/>
          <a:cs typeface="DejaVu Sans" charset="0"/>
        </a:defRPr>
      </a:lvl9pPr>
    </p:titleStyle>
    <p:bodyStyle>
      <a:lvl1pPr marL="241127" indent="-241127" algn="l" defTabSz="321503" rtl="0" fontAlgn="base">
        <a:spcBef>
          <a:spcPts val="563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250" kern="1200">
          <a:solidFill>
            <a:srgbClr val="000000"/>
          </a:solidFill>
          <a:latin typeface="+mn-lt"/>
          <a:ea typeface="+mn-ea"/>
          <a:cs typeface="+mn-cs"/>
        </a:defRPr>
      </a:lvl1pPr>
      <a:lvl2pPr marL="522442" indent="-200939" algn="l" defTabSz="321503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969" kern="1200">
          <a:solidFill>
            <a:srgbClr val="000000"/>
          </a:solidFill>
          <a:latin typeface="+mn-lt"/>
          <a:ea typeface="+mn-ea"/>
          <a:cs typeface="+mn-cs"/>
        </a:defRPr>
      </a:lvl2pPr>
      <a:lvl3pPr marL="803758" indent="-160752" algn="l" defTabSz="321503" rtl="0" fontAlgn="base">
        <a:spcBef>
          <a:spcPts val="422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688" kern="1200">
          <a:solidFill>
            <a:srgbClr val="000000"/>
          </a:solidFill>
          <a:latin typeface="+mn-lt"/>
          <a:ea typeface="+mn-ea"/>
          <a:cs typeface="+mn-cs"/>
        </a:defRPr>
      </a:lvl3pPr>
      <a:lvl4pPr marL="1125261" indent="-160752" algn="l" defTabSz="321503" rtl="0" fontAlgn="base">
        <a:spcBef>
          <a:spcPts val="352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406" kern="1200">
          <a:solidFill>
            <a:srgbClr val="000000"/>
          </a:solidFill>
          <a:latin typeface="+mn-lt"/>
          <a:ea typeface="+mn-ea"/>
          <a:cs typeface="+mn-cs"/>
        </a:defRPr>
      </a:lvl4pPr>
      <a:lvl5pPr marL="1446764" indent="-160752" algn="l" defTabSz="321503" rtl="0" fontAlgn="base">
        <a:spcBef>
          <a:spcPts val="352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406" kern="1200">
          <a:solidFill>
            <a:srgbClr val="000000"/>
          </a:solidFill>
          <a:latin typeface="+mn-lt"/>
          <a:ea typeface="+mn-ea"/>
          <a:cs typeface="+mn-cs"/>
        </a:defRPr>
      </a:lvl5pPr>
      <a:lvl6pPr marL="1768267" indent="-160752" algn="l" defTabSz="643006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2089770" indent="-160752" algn="l" defTabSz="643006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411273" indent="-160752" algn="l" defTabSz="643006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732776" indent="-160752" algn="l" defTabSz="643006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3006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503" algn="l" defTabSz="643006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3006" algn="l" defTabSz="643006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509" algn="l" defTabSz="643006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6012" algn="l" defTabSz="643006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515" algn="l" defTabSz="643006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9018" algn="l" defTabSz="643006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521" algn="l" defTabSz="643006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2024" algn="l" defTabSz="643006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millament.blogspot.com/2011/03/8-martie.html" TargetMode="External"/><Relationship Id="rId2" Type="http://schemas.openxmlformats.org/officeDocument/2006/relationships/image" Target="../media/image1.b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t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pfvalblog.blogspot.com/2016/02/activites-fle-pour-la-saint-valentin.htm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521108-2DA6-4E2A-9748-0CB605B579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3333" b="6223"/>
          <a:stretch/>
        </p:blipFill>
        <p:spPr>
          <a:xfrm>
            <a:off x="-95250" y="4695825"/>
            <a:ext cx="5715000" cy="2162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63C8B9-22A6-4E02-8425-9286CD444B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3333" r="38167" b="6223"/>
          <a:stretch/>
        </p:blipFill>
        <p:spPr>
          <a:xfrm>
            <a:off x="5610225" y="4695826"/>
            <a:ext cx="3545825" cy="21695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063C658-BE44-4FC6-A039-8B329C4E360D}"/>
              </a:ext>
            </a:extLst>
          </p:cNvPr>
          <p:cNvSpPr/>
          <p:nvPr/>
        </p:nvSpPr>
        <p:spPr>
          <a:xfrm>
            <a:off x="1337883" y="605134"/>
            <a:ext cx="6258683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Y </a:t>
            </a:r>
            <a:r>
              <a:rPr lang="en-US" sz="166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Pasg</a:t>
            </a:r>
            <a:endParaRPr lang="en-GB" sz="16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213FD6-30F2-462C-80FE-8A1DD76C3E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" y="212284"/>
            <a:ext cx="1360932" cy="28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33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>
            <a:extLst>
              <a:ext uri="{FF2B5EF4-FFF2-40B4-BE49-F238E27FC236}">
                <a16:creationId xmlns:a16="http://schemas.microsoft.com/office/drawing/2014/main" id="{087673E4-2671-4A70-9F61-3D549DAAF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>
            <a:extLst>
              <a:ext uri="{FF2B5EF4-FFF2-40B4-BE49-F238E27FC236}">
                <a16:creationId xmlns:a16="http://schemas.microsoft.com/office/drawing/2014/main" id="{5074ACDB-56C8-4FCA-A8CD-A907A0059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>
            <a:extLst>
              <a:ext uri="{FF2B5EF4-FFF2-40B4-BE49-F238E27FC236}">
                <a16:creationId xmlns:a16="http://schemas.microsoft.com/office/drawing/2014/main" id="{64212CF9-D5DB-45BC-934F-0CC242CF1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>
            <a:extLst>
              <a:ext uri="{FF2B5EF4-FFF2-40B4-BE49-F238E27FC236}">
                <a16:creationId xmlns:a16="http://schemas.microsoft.com/office/drawing/2014/main" id="{83C951F2-3703-465F-A894-50413F4F4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>
            <a:extLst>
              <a:ext uri="{FF2B5EF4-FFF2-40B4-BE49-F238E27FC236}">
                <a16:creationId xmlns:a16="http://schemas.microsoft.com/office/drawing/2014/main" id="{D1CF0CAA-6816-4F79-BDE5-362D4E806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>
            <a:extLst>
              <a:ext uri="{FF2B5EF4-FFF2-40B4-BE49-F238E27FC236}">
                <a16:creationId xmlns:a16="http://schemas.microsoft.com/office/drawing/2014/main" id="{26F0F837-2174-4B61-9766-F797C04F0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>
            <a:extLst>
              <a:ext uri="{FF2B5EF4-FFF2-40B4-BE49-F238E27FC236}">
                <a16:creationId xmlns:a16="http://schemas.microsoft.com/office/drawing/2014/main" id="{47F68728-EB44-4207-AAC3-F2C60E43C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0E8F74-20AE-4A85-93F6-60DF99BFA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" y="6344860"/>
            <a:ext cx="1360932" cy="2875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6B4C3C-7DFB-494E-A537-6570E4B1D1EB}"/>
              </a:ext>
            </a:extLst>
          </p:cNvPr>
          <p:cNvSpPr/>
          <p:nvPr/>
        </p:nvSpPr>
        <p:spPr>
          <a:xfrm>
            <a:off x="830756" y="225552"/>
            <a:ext cx="7414885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Ioan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3:16 </a:t>
            </a:r>
          </a:p>
          <a:p>
            <a:pPr algn="ctr"/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“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Ydy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mae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Duw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wedi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caru'r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byd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cymaint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nes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iddo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roi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ei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unig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Fab,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er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mwyn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bwy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bynnag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sy'n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credu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ynddo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beidio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mynd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ddistryw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ond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cael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bywyd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tragwyddol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5196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167F6F-2613-4138-92B5-7996E809E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14455" cy="39483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E744B5-7F4D-4C7E-9A9A-0244478E9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8380" y="2778919"/>
            <a:ext cx="5438775" cy="407908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B367B01-2E62-4A6A-B486-DBEBA91EC92D}"/>
              </a:ext>
            </a:extLst>
          </p:cNvPr>
          <p:cNvSpPr/>
          <p:nvPr/>
        </p:nvSpPr>
        <p:spPr>
          <a:xfrm>
            <a:off x="676275" y="1123950"/>
            <a:ext cx="533400" cy="7048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3A8CC6B-A1E4-4C7C-B392-D1437848D7CF}"/>
              </a:ext>
            </a:extLst>
          </p:cNvPr>
          <p:cNvSpPr/>
          <p:nvPr/>
        </p:nvSpPr>
        <p:spPr>
          <a:xfrm>
            <a:off x="2533650" y="923925"/>
            <a:ext cx="533400" cy="7048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F38D43C-AEBA-4643-8866-413DED5AA87A}"/>
              </a:ext>
            </a:extLst>
          </p:cNvPr>
          <p:cNvSpPr/>
          <p:nvPr/>
        </p:nvSpPr>
        <p:spPr>
          <a:xfrm>
            <a:off x="4572000" y="1269330"/>
            <a:ext cx="533400" cy="7048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0E8F74-20AE-4A85-93F6-60DF99BFA1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" y="6344860"/>
            <a:ext cx="1360932" cy="28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56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125E49-2C6B-447E-9140-B7A821983F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68" t="10400" r="15200"/>
          <a:stretch/>
        </p:blipFill>
        <p:spPr>
          <a:xfrm>
            <a:off x="-56896" y="-1"/>
            <a:ext cx="9200896" cy="65374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A11CA3-FEAD-4438-94EB-D87492EDD48C}"/>
              </a:ext>
            </a:extLst>
          </p:cNvPr>
          <p:cNvSpPr txBox="1"/>
          <p:nvPr/>
        </p:nvSpPr>
        <p:spPr>
          <a:xfrm>
            <a:off x="463296" y="4498848"/>
            <a:ext cx="840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Am </a:t>
            </a:r>
            <a:r>
              <a:rPr lang="en-GB" b="1" dirty="0" err="1">
                <a:solidFill>
                  <a:srgbClr val="FF0000"/>
                </a:solidFill>
              </a:rPr>
              <a:t>fanylion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llawn</a:t>
            </a:r>
            <a:r>
              <a:rPr lang="en-GB" b="1" dirty="0">
                <a:solidFill>
                  <a:srgbClr val="FF0000"/>
                </a:solidFill>
              </a:rPr>
              <a:t> am y </a:t>
            </a:r>
            <a:r>
              <a:rPr lang="en-GB" b="1" dirty="0" err="1">
                <a:solidFill>
                  <a:srgbClr val="FF0000"/>
                </a:solidFill>
              </a:rPr>
              <a:t>lluniau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ewch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i’r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gwefannau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sy’n</a:t>
            </a:r>
            <a:r>
              <a:rPr lang="en-GB" b="1" dirty="0">
                <a:solidFill>
                  <a:srgbClr val="FF0000"/>
                </a:solidFill>
              </a:rPr>
              <a:t> cael eu </a:t>
            </a:r>
            <a:r>
              <a:rPr lang="en-GB" b="1" dirty="0" err="1">
                <a:solidFill>
                  <a:srgbClr val="FF0000"/>
                </a:solidFill>
              </a:rPr>
              <a:t>henwi</a:t>
            </a:r>
            <a:r>
              <a:rPr lang="en-GB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1155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167F6F-2613-4138-92B5-7996E809E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840"/>
            <a:ext cx="9144000" cy="54583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80DC06-B5B3-41C2-94BE-613BA052D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" y="6344860"/>
            <a:ext cx="1360932" cy="28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87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167F6F-2613-4138-92B5-7996E809E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14455" cy="39483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E744B5-7F4D-4C7E-9A9A-0244478E9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8380" y="2778919"/>
            <a:ext cx="5438775" cy="407908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B367B01-2E62-4A6A-B486-DBEBA91EC92D}"/>
              </a:ext>
            </a:extLst>
          </p:cNvPr>
          <p:cNvSpPr/>
          <p:nvPr/>
        </p:nvSpPr>
        <p:spPr>
          <a:xfrm>
            <a:off x="676275" y="1123950"/>
            <a:ext cx="533400" cy="7048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3A8CC6B-A1E4-4C7C-B392-D1437848D7CF}"/>
              </a:ext>
            </a:extLst>
          </p:cNvPr>
          <p:cNvSpPr/>
          <p:nvPr/>
        </p:nvSpPr>
        <p:spPr>
          <a:xfrm>
            <a:off x="2533650" y="923925"/>
            <a:ext cx="533400" cy="7048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F38D43C-AEBA-4643-8866-413DED5AA87A}"/>
              </a:ext>
            </a:extLst>
          </p:cNvPr>
          <p:cNvSpPr/>
          <p:nvPr/>
        </p:nvSpPr>
        <p:spPr>
          <a:xfrm>
            <a:off x="4572000" y="1269330"/>
            <a:ext cx="533400" cy="7048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B15963-B622-457D-A58E-D691783CC1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" y="6344860"/>
            <a:ext cx="1360932" cy="28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04C14C2-DA6F-4D51-BEAA-EE03DE6962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46" t="7037" r="11875" b="9239"/>
          <a:stretch/>
        </p:blipFill>
        <p:spPr>
          <a:xfrm>
            <a:off x="0" y="0"/>
            <a:ext cx="756929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0D0450-F30E-4D70-BAB4-32BB6E3EC4B7}"/>
              </a:ext>
            </a:extLst>
          </p:cNvPr>
          <p:cNvSpPr txBox="1"/>
          <p:nvPr/>
        </p:nvSpPr>
        <p:spPr>
          <a:xfrm>
            <a:off x="7781925" y="-28575"/>
            <a:ext cx="112395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  <a:p>
            <a:r>
              <a:rPr lang="en-GB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  <a:p>
            <a:r>
              <a:rPr lang="en-GB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  <a:p>
            <a:r>
              <a:rPr lang="en-GB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</a:p>
          <a:p>
            <a:r>
              <a:rPr lang="en-GB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  <a:p>
            <a:endParaRPr lang="en-GB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endParaRPr lang="en-GB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  <a:p>
            <a:r>
              <a:rPr lang="en-GB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r>
              <a:rPr lang="en-GB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  <a:p>
            <a:r>
              <a:rPr lang="en-GB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5CBCBE17-D787-43BA-8986-094C2004F39B}"/>
              </a:ext>
            </a:extLst>
          </p:cNvPr>
          <p:cNvCxnSpPr>
            <a:cxnSpLocks/>
          </p:cNvCxnSpPr>
          <p:nvPr/>
        </p:nvCxnSpPr>
        <p:spPr>
          <a:xfrm rot="16200000" flipH="1">
            <a:off x="1481138" y="795337"/>
            <a:ext cx="4295775" cy="3543300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0513F07-63A9-45B4-BD9F-6C9074CC3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" y="6344860"/>
            <a:ext cx="1360932" cy="28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11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C522B4-210D-475A-AF99-FFECC6554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0"/>
            <a:ext cx="4114801" cy="54864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6CE2BD-87B4-48E4-BC70-F5B9B5515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199" y="0"/>
            <a:ext cx="4114801" cy="54864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5BA40B-213D-48DF-A27C-ED2AB9CCB1BE}"/>
              </a:ext>
            </a:extLst>
          </p:cNvPr>
          <p:cNvSpPr txBox="1"/>
          <p:nvPr/>
        </p:nvSpPr>
        <p:spPr>
          <a:xfrm>
            <a:off x="895351" y="5676900"/>
            <a:ext cx="8048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Rhoi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helpu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yn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Funzi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a Bodo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C0A3A3-6024-48B7-9E56-29AAEC08F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" y="6344860"/>
            <a:ext cx="1360932" cy="28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87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167F6F-2613-4138-92B5-7996E809E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14455" cy="39483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E744B5-7F4D-4C7E-9A9A-0244478E9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8380" y="2778919"/>
            <a:ext cx="5438775" cy="407908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B367B01-2E62-4A6A-B486-DBEBA91EC92D}"/>
              </a:ext>
            </a:extLst>
          </p:cNvPr>
          <p:cNvSpPr/>
          <p:nvPr/>
        </p:nvSpPr>
        <p:spPr>
          <a:xfrm>
            <a:off x="676275" y="1123950"/>
            <a:ext cx="533400" cy="7048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3A8CC6B-A1E4-4C7C-B392-D1437848D7CF}"/>
              </a:ext>
            </a:extLst>
          </p:cNvPr>
          <p:cNvSpPr/>
          <p:nvPr/>
        </p:nvSpPr>
        <p:spPr>
          <a:xfrm>
            <a:off x="2533650" y="923925"/>
            <a:ext cx="533400" cy="7048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F38D43C-AEBA-4643-8866-413DED5AA87A}"/>
              </a:ext>
            </a:extLst>
          </p:cNvPr>
          <p:cNvSpPr/>
          <p:nvPr/>
        </p:nvSpPr>
        <p:spPr>
          <a:xfrm>
            <a:off x="4572000" y="1269330"/>
            <a:ext cx="533400" cy="7048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04FDBF-E3AD-4E89-98AA-8FE7E081B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" y="6344860"/>
            <a:ext cx="1360932" cy="28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88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A05791-6A60-461C-B29A-D75635CBD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6" r="4479"/>
          <a:stretch/>
        </p:blipFill>
        <p:spPr>
          <a:xfrm>
            <a:off x="-9525" y="3084737"/>
            <a:ext cx="4886325" cy="3829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167F6F-2613-4138-92B5-7996E809EC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48"/>
          <a:stretch/>
        </p:blipFill>
        <p:spPr>
          <a:xfrm>
            <a:off x="0" y="0"/>
            <a:ext cx="5143500" cy="34285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12B595-5AA9-4A37-80C5-6E16C204342F}"/>
              </a:ext>
            </a:extLst>
          </p:cNvPr>
          <p:cNvSpPr/>
          <p:nvPr/>
        </p:nvSpPr>
        <p:spPr>
          <a:xfrm>
            <a:off x="66675" y="6627168"/>
            <a:ext cx="14253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 err="1">
                <a:solidFill>
                  <a:schemeClr val="bg1"/>
                </a:solidFill>
              </a:rPr>
              <a:t>Llun</a:t>
            </a:r>
            <a:r>
              <a:rPr lang="en-GB" sz="900" dirty="0">
                <a:solidFill>
                  <a:schemeClr val="bg1"/>
                </a:solidFill>
              </a:rPr>
              <a:t>: Jude Beck / </a:t>
            </a:r>
            <a:r>
              <a:rPr lang="en-GB" sz="900" dirty="0" err="1">
                <a:solidFill>
                  <a:schemeClr val="bg1"/>
                </a:solidFill>
              </a:rPr>
              <a:t>Unsplash</a:t>
            </a:r>
            <a:endParaRPr lang="en-GB" sz="9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CD01CF-E43E-4E2C-ACEC-B11ACB5C80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54" t="8281"/>
          <a:stretch/>
        </p:blipFill>
        <p:spPr>
          <a:xfrm>
            <a:off x="4876800" y="-88841"/>
            <a:ext cx="4267200" cy="35429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ED7C03-2ADE-486A-8C9D-217FF722F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143500" y="3940969"/>
            <a:ext cx="3845079" cy="24952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1AFF0F-00D2-4534-BF77-D4E0994DC0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393" y="6483374"/>
            <a:ext cx="1360932" cy="28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05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>
            <a:extLst>
              <a:ext uri="{FF2B5EF4-FFF2-40B4-BE49-F238E27FC236}">
                <a16:creationId xmlns:a16="http://schemas.microsoft.com/office/drawing/2014/main" id="{C854D4F0-39C0-4F1C-A411-5B174F4C7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>
            <a:extLst>
              <a:ext uri="{FF2B5EF4-FFF2-40B4-BE49-F238E27FC236}">
                <a16:creationId xmlns:a16="http://schemas.microsoft.com/office/drawing/2014/main" id="{FEE9E669-883C-49AD-9C53-599E02DBA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DejaVu Sans"/>
      </a:majorFont>
      <a:minorFont>
        <a:latin typeface="Arial"/>
        <a:ea typeface="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DejaVu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</TotalTime>
  <Words>75</Words>
  <Application>Microsoft Office PowerPoint</Application>
  <PresentationFormat>On-screen Show (4:3)</PresentationFormat>
  <Paragraphs>19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 Jenkins</dc:creator>
  <cp:lastModifiedBy>G Jenkins</cp:lastModifiedBy>
  <cp:revision>25</cp:revision>
  <dcterms:created xsi:type="dcterms:W3CDTF">2019-03-03T14:51:20Z</dcterms:created>
  <dcterms:modified xsi:type="dcterms:W3CDTF">2019-03-05T14:05:17Z</dcterms:modified>
</cp:coreProperties>
</file>